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3" r:id="rId2"/>
  </p:sldMasterIdLst>
  <p:notesMasterIdLst>
    <p:notesMasterId r:id="rId57"/>
  </p:notesMasterIdLst>
  <p:sldIdLst>
    <p:sldId id="256" r:id="rId3"/>
    <p:sldId id="356" r:id="rId4"/>
    <p:sldId id="369" r:id="rId5"/>
    <p:sldId id="309" r:id="rId6"/>
    <p:sldId id="296" r:id="rId7"/>
    <p:sldId id="347" r:id="rId8"/>
    <p:sldId id="268" r:id="rId9"/>
    <p:sldId id="388" r:id="rId10"/>
    <p:sldId id="357" r:id="rId11"/>
    <p:sldId id="367" r:id="rId12"/>
    <p:sldId id="359" r:id="rId13"/>
    <p:sldId id="366" r:id="rId14"/>
    <p:sldId id="386" r:id="rId15"/>
    <p:sldId id="377" r:id="rId16"/>
    <p:sldId id="368" r:id="rId17"/>
    <p:sldId id="380" r:id="rId18"/>
    <p:sldId id="381" r:id="rId19"/>
    <p:sldId id="382" r:id="rId20"/>
    <p:sldId id="383" r:id="rId21"/>
    <p:sldId id="384" r:id="rId22"/>
    <p:sldId id="385" r:id="rId23"/>
    <p:sldId id="387" r:id="rId24"/>
    <p:sldId id="351" r:id="rId25"/>
    <p:sldId id="354" r:id="rId26"/>
    <p:sldId id="327" r:id="rId27"/>
    <p:sldId id="328" r:id="rId28"/>
    <p:sldId id="329" r:id="rId29"/>
    <p:sldId id="330" r:id="rId30"/>
    <p:sldId id="389" r:id="rId31"/>
    <p:sldId id="391" r:id="rId32"/>
    <p:sldId id="392" r:id="rId33"/>
    <p:sldId id="394" r:id="rId34"/>
    <p:sldId id="395" r:id="rId35"/>
    <p:sldId id="396" r:id="rId36"/>
    <p:sldId id="397" r:id="rId37"/>
    <p:sldId id="398" r:id="rId38"/>
    <p:sldId id="399" r:id="rId39"/>
    <p:sldId id="400" r:id="rId40"/>
    <p:sldId id="401" r:id="rId41"/>
    <p:sldId id="402" r:id="rId42"/>
    <p:sldId id="403" r:id="rId43"/>
    <p:sldId id="404" r:id="rId44"/>
    <p:sldId id="390" r:id="rId45"/>
    <p:sldId id="316" r:id="rId46"/>
    <p:sldId id="378" r:id="rId47"/>
    <p:sldId id="379" r:id="rId48"/>
    <p:sldId id="375" r:id="rId49"/>
    <p:sldId id="376" r:id="rId50"/>
    <p:sldId id="320" r:id="rId51"/>
    <p:sldId id="321" r:id="rId52"/>
    <p:sldId id="372" r:id="rId53"/>
    <p:sldId id="405" r:id="rId54"/>
    <p:sldId id="295" r:id="rId55"/>
    <p:sldId id="345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01BC06-AF14-4A5E-81E9-E8C445C7A9FD}">
          <p14:sldIdLst>
            <p14:sldId id="256"/>
          </p14:sldIdLst>
        </p14:section>
        <p14:section name="Introduction" id="{CABC6D36-DA20-47F9-BF0D-2FB80B986FDE}">
          <p14:sldIdLst>
            <p14:sldId id="356"/>
            <p14:sldId id="369"/>
            <p14:sldId id="309"/>
          </p14:sldIdLst>
        </p14:section>
        <p14:section name="Overview" id="{31EC58E5-A02D-40A8-8330-D5C0F071A8D8}">
          <p14:sldIdLst>
            <p14:sldId id="296"/>
            <p14:sldId id="347"/>
            <p14:sldId id="268"/>
          </p14:sldIdLst>
        </p14:section>
        <p14:section name="Application - Estella" id="{255655FA-2D95-4D0D-AE97-0C253F32B8DD}">
          <p14:sldIdLst>
            <p14:sldId id="388"/>
            <p14:sldId id="357"/>
            <p14:sldId id="367"/>
            <p14:sldId id="359"/>
            <p14:sldId id="366"/>
            <p14:sldId id="386"/>
            <p14:sldId id="377"/>
            <p14:sldId id="368"/>
            <p14:sldId id="380"/>
            <p14:sldId id="381"/>
            <p14:sldId id="382"/>
            <p14:sldId id="383"/>
            <p14:sldId id="384"/>
            <p14:sldId id="385"/>
            <p14:sldId id="387"/>
          </p14:sldIdLst>
        </p14:section>
        <p14:section name="Michael" id="{8F58595B-6133-4A09-BF16-4BED756E2156}">
          <p14:sldIdLst>
            <p14:sldId id="351"/>
            <p14:sldId id="354"/>
            <p14:sldId id="327"/>
            <p14:sldId id="328"/>
            <p14:sldId id="329"/>
            <p14:sldId id="330"/>
            <p14:sldId id="389"/>
          </p14:sldIdLst>
        </p14:section>
        <p14:section name="PCB - Lindsay" id="{1093E2CA-9CD6-4BA0-B55B-4AE1F3E93B5C}">
          <p14:sldIdLst>
            <p14:sldId id="391"/>
            <p14:sldId id="392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</p14:sldIdLst>
        </p14:section>
        <p14:section name="FPGA - Cedric" id="{5DD1906E-DABE-48D1-89BB-0045F23C9784}">
          <p14:sldIdLst>
            <p14:sldId id="390"/>
            <p14:sldId id="316"/>
            <p14:sldId id="378"/>
            <p14:sldId id="379"/>
            <p14:sldId id="375"/>
            <p14:sldId id="376"/>
            <p14:sldId id="320"/>
            <p14:sldId id="321"/>
          </p14:sldIdLst>
        </p14:section>
        <p14:section name="Administrative" id="{696934E9-5A8C-45ED-AE5C-D21AA0008680}">
          <p14:sldIdLst>
            <p14:sldId id="372"/>
            <p14:sldId id="405"/>
            <p14:sldId id="295"/>
            <p14:sldId id="34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2415"/>
    <a:srgbClr val="CDA05D"/>
    <a:srgbClr val="CDA15E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7" autoAdjust="0"/>
    <p:restoredTop sz="85714" autoAdjust="0"/>
  </p:normalViewPr>
  <p:slideViewPr>
    <p:cSldViewPr snapToGrid="0">
      <p:cViewPr>
        <p:scale>
          <a:sx n="81" d="100"/>
          <a:sy n="81" d="100"/>
        </p:scale>
        <p:origin x="124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97AC9B-75E5-4E10-975F-1E3E0BA17556}" type="doc">
      <dgm:prSet loTypeId="urn:microsoft.com/office/officeart/2005/8/layout/arrow2" loCatId="process" qsTypeId="urn:microsoft.com/office/officeart/2005/8/quickstyle/simple1" qsCatId="simple" csTypeId="urn:microsoft.com/office/officeart/2005/8/colors/colorful5" csCatId="colorful" phldr="1"/>
      <dgm:spPr/>
    </dgm:pt>
    <dgm:pt modelId="{89BF132B-952D-414F-AF77-2797D2FD9CF7}">
      <dgm:prSet phldrT="[Text]"/>
      <dgm:spPr/>
      <dgm:t>
        <a:bodyPr/>
        <a:lstStyle/>
        <a:p>
          <a:r>
            <a:rPr lang="en-US" dirty="0"/>
            <a:t>Research</a:t>
          </a:r>
        </a:p>
      </dgm:t>
    </dgm:pt>
    <dgm:pt modelId="{0C6D73C6-5EB3-4FDB-9935-CEFF29CF7E29}" type="parTrans" cxnId="{9D62CD21-C183-4256-8F1B-63E449FB6082}">
      <dgm:prSet/>
      <dgm:spPr/>
      <dgm:t>
        <a:bodyPr/>
        <a:lstStyle/>
        <a:p>
          <a:endParaRPr lang="en-US"/>
        </a:p>
      </dgm:t>
    </dgm:pt>
    <dgm:pt modelId="{961C1F7E-7A4D-4D86-AD3C-D845D60998E6}" type="sibTrans" cxnId="{9D62CD21-C183-4256-8F1B-63E449FB6082}">
      <dgm:prSet/>
      <dgm:spPr/>
      <dgm:t>
        <a:bodyPr/>
        <a:lstStyle/>
        <a:p>
          <a:endParaRPr lang="en-US"/>
        </a:p>
      </dgm:t>
    </dgm:pt>
    <dgm:pt modelId="{577DD618-5B84-407E-99CD-3AC50EE1DA15}">
      <dgm:prSet phldrT="[Text]"/>
      <dgm:spPr/>
      <dgm:t>
        <a:bodyPr/>
        <a:lstStyle/>
        <a:p>
          <a:r>
            <a:rPr lang="en-US" dirty="0"/>
            <a:t>Development</a:t>
          </a:r>
        </a:p>
      </dgm:t>
    </dgm:pt>
    <dgm:pt modelId="{70090BC4-031D-452F-A68A-ED129B2EBA8C}" type="parTrans" cxnId="{5A4BED6F-0A6B-4CC9-A5CF-720C92ED66E5}">
      <dgm:prSet/>
      <dgm:spPr/>
      <dgm:t>
        <a:bodyPr/>
        <a:lstStyle/>
        <a:p>
          <a:endParaRPr lang="en-US"/>
        </a:p>
      </dgm:t>
    </dgm:pt>
    <dgm:pt modelId="{93B35A5D-F292-43D6-8126-165C29E55C9A}" type="sibTrans" cxnId="{5A4BED6F-0A6B-4CC9-A5CF-720C92ED66E5}">
      <dgm:prSet/>
      <dgm:spPr/>
      <dgm:t>
        <a:bodyPr/>
        <a:lstStyle/>
        <a:p>
          <a:endParaRPr lang="en-US"/>
        </a:p>
      </dgm:t>
    </dgm:pt>
    <dgm:pt modelId="{A817446B-F9B7-4EF3-A8B0-6A1709F2EF38}">
      <dgm:prSet phldrT="[Text]"/>
      <dgm:spPr/>
      <dgm:t>
        <a:bodyPr/>
        <a:lstStyle/>
        <a:p>
          <a:r>
            <a:rPr lang="en-US" dirty="0"/>
            <a:t>Testing</a:t>
          </a:r>
        </a:p>
      </dgm:t>
    </dgm:pt>
    <dgm:pt modelId="{BF5C1FEA-27B8-4DA7-A49D-BCB342528094}" type="parTrans" cxnId="{B2EC9C4F-8490-4E58-B580-3D0FCF5E3365}">
      <dgm:prSet/>
      <dgm:spPr/>
      <dgm:t>
        <a:bodyPr/>
        <a:lstStyle/>
        <a:p>
          <a:endParaRPr lang="en-US"/>
        </a:p>
      </dgm:t>
    </dgm:pt>
    <dgm:pt modelId="{DF885216-70EA-417D-ACF2-7CFDB2626179}" type="sibTrans" cxnId="{B2EC9C4F-8490-4E58-B580-3D0FCF5E3365}">
      <dgm:prSet/>
      <dgm:spPr/>
      <dgm:t>
        <a:bodyPr/>
        <a:lstStyle/>
        <a:p>
          <a:endParaRPr lang="en-US"/>
        </a:p>
      </dgm:t>
    </dgm:pt>
    <dgm:pt modelId="{07DBC745-68DE-4347-8342-A7948D5E2D90}">
      <dgm:prSet phldrT="[Text]"/>
      <dgm:spPr/>
      <dgm:t>
        <a:bodyPr/>
        <a:lstStyle/>
        <a:p>
          <a:r>
            <a:rPr lang="en-US" dirty="0"/>
            <a:t>Audio</a:t>
          </a:r>
        </a:p>
      </dgm:t>
    </dgm:pt>
    <dgm:pt modelId="{5910D6DA-9AD7-4469-9C0A-5BFAC63AAC40}" type="parTrans" cxnId="{92478E67-F305-4546-A70D-C94F75EBC9CB}">
      <dgm:prSet/>
      <dgm:spPr/>
      <dgm:t>
        <a:bodyPr/>
        <a:lstStyle/>
        <a:p>
          <a:endParaRPr lang="en-US"/>
        </a:p>
      </dgm:t>
    </dgm:pt>
    <dgm:pt modelId="{E2246C18-F332-4BB3-BF57-9A302C18361A}" type="sibTrans" cxnId="{92478E67-F305-4546-A70D-C94F75EBC9CB}">
      <dgm:prSet/>
      <dgm:spPr/>
      <dgm:t>
        <a:bodyPr/>
        <a:lstStyle/>
        <a:p>
          <a:endParaRPr lang="en-US"/>
        </a:p>
      </dgm:t>
    </dgm:pt>
    <dgm:pt modelId="{27F3DD86-5E86-4CAF-8643-A1962CAAA7A6}">
      <dgm:prSet phldrT="[Text]"/>
      <dgm:spPr/>
      <dgm:t>
        <a:bodyPr/>
        <a:lstStyle/>
        <a:p>
          <a:endParaRPr lang="en-US" dirty="0"/>
        </a:p>
      </dgm:t>
    </dgm:pt>
    <dgm:pt modelId="{B6E560C1-962C-4045-8B4E-993EACE92777}" type="parTrans" cxnId="{70825CCE-1FFA-4D3D-877A-D44D47517DBF}">
      <dgm:prSet/>
      <dgm:spPr/>
      <dgm:t>
        <a:bodyPr/>
        <a:lstStyle/>
        <a:p>
          <a:endParaRPr lang="en-US"/>
        </a:p>
      </dgm:t>
    </dgm:pt>
    <dgm:pt modelId="{5B16B7E8-C91F-4F4F-A00E-4E893B17733D}" type="sibTrans" cxnId="{70825CCE-1FFA-4D3D-877A-D44D47517DBF}">
      <dgm:prSet/>
      <dgm:spPr/>
      <dgm:t>
        <a:bodyPr/>
        <a:lstStyle/>
        <a:p>
          <a:endParaRPr lang="en-US"/>
        </a:p>
      </dgm:t>
    </dgm:pt>
    <dgm:pt modelId="{C5255584-5368-4BAF-B5D6-84C1698D3FDB}">
      <dgm:prSet phldrT="[Text]"/>
      <dgm:spPr/>
      <dgm:t>
        <a:bodyPr/>
        <a:lstStyle/>
        <a:p>
          <a:r>
            <a:rPr lang="en-US" dirty="0"/>
            <a:t>GUI</a:t>
          </a:r>
        </a:p>
      </dgm:t>
    </dgm:pt>
    <dgm:pt modelId="{5D679CC7-5B36-4BA0-A734-583181E5EEE4}" type="sibTrans" cxnId="{11FEDC5D-DB56-4506-A89F-DB6D42B512DD}">
      <dgm:prSet/>
      <dgm:spPr/>
      <dgm:t>
        <a:bodyPr/>
        <a:lstStyle/>
        <a:p>
          <a:endParaRPr lang="en-US"/>
        </a:p>
      </dgm:t>
    </dgm:pt>
    <dgm:pt modelId="{206D8BFD-F910-41F7-A907-EF1168ED6E87}" type="parTrans" cxnId="{11FEDC5D-DB56-4506-A89F-DB6D42B512DD}">
      <dgm:prSet/>
      <dgm:spPr/>
      <dgm:t>
        <a:bodyPr/>
        <a:lstStyle/>
        <a:p>
          <a:endParaRPr lang="en-US"/>
        </a:p>
      </dgm:t>
    </dgm:pt>
    <dgm:pt modelId="{D3A98E68-A5AF-4BEE-82DC-57F41A960878}">
      <dgm:prSet phldrT="[Text]"/>
      <dgm:spPr/>
      <dgm:t>
        <a:bodyPr/>
        <a:lstStyle/>
        <a:p>
          <a:r>
            <a:rPr lang="en-US" dirty="0"/>
            <a:t>PCB Design</a:t>
          </a:r>
        </a:p>
      </dgm:t>
    </dgm:pt>
    <dgm:pt modelId="{BB47FA3E-DFC5-4D3B-B19C-896278869F5A}" type="sibTrans" cxnId="{E59D8836-8032-4B69-9062-CBE5B45ECEE7}">
      <dgm:prSet/>
      <dgm:spPr/>
      <dgm:t>
        <a:bodyPr/>
        <a:lstStyle/>
        <a:p>
          <a:endParaRPr lang="en-US"/>
        </a:p>
      </dgm:t>
    </dgm:pt>
    <dgm:pt modelId="{E6E43529-94AC-414F-9BD2-2D8C2D3A0CC3}" type="parTrans" cxnId="{E59D8836-8032-4B69-9062-CBE5B45ECEE7}">
      <dgm:prSet/>
      <dgm:spPr/>
      <dgm:t>
        <a:bodyPr/>
        <a:lstStyle/>
        <a:p>
          <a:endParaRPr lang="en-US"/>
        </a:p>
      </dgm:t>
    </dgm:pt>
    <dgm:pt modelId="{2DC4D5FF-A0DC-41D4-B937-2F1FD306E149}">
      <dgm:prSet phldrT="[Text]"/>
      <dgm:spPr/>
      <dgm:t>
        <a:bodyPr/>
        <a:lstStyle/>
        <a:p>
          <a:r>
            <a:rPr lang="en-US" dirty="0"/>
            <a:t>Neural Networks</a:t>
          </a:r>
        </a:p>
      </dgm:t>
    </dgm:pt>
    <dgm:pt modelId="{918906F7-427A-4255-A20A-E658B11F6A3F}" type="sibTrans" cxnId="{0017C2A5-7A8D-457B-A1EC-3001957C5B73}">
      <dgm:prSet/>
      <dgm:spPr/>
      <dgm:t>
        <a:bodyPr/>
        <a:lstStyle/>
        <a:p>
          <a:endParaRPr lang="en-US"/>
        </a:p>
      </dgm:t>
    </dgm:pt>
    <dgm:pt modelId="{0A9A51D9-0DCB-4A43-B332-98CAD581238D}" type="parTrans" cxnId="{0017C2A5-7A8D-457B-A1EC-3001957C5B73}">
      <dgm:prSet/>
      <dgm:spPr/>
      <dgm:t>
        <a:bodyPr/>
        <a:lstStyle/>
        <a:p>
          <a:endParaRPr lang="en-US"/>
        </a:p>
      </dgm:t>
    </dgm:pt>
    <dgm:pt modelId="{7E2C2DC0-6AF5-41F8-8380-8B230750A362}">
      <dgm:prSet phldrT="[Text]"/>
      <dgm:spPr/>
      <dgm:t>
        <a:bodyPr/>
        <a:lstStyle/>
        <a:p>
          <a:r>
            <a:rPr lang="en-US" dirty="0"/>
            <a:t>PCB/FPGA</a:t>
          </a:r>
        </a:p>
      </dgm:t>
    </dgm:pt>
    <dgm:pt modelId="{C9A5F778-4386-41A7-B656-F508DC00DC61}" type="parTrans" cxnId="{F8F222F6-C93D-4CE4-AEFF-80274FE4689D}">
      <dgm:prSet/>
      <dgm:spPr/>
      <dgm:t>
        <a:bodyPr/>
        <a:lstStyle/>
        <a:p>
          <a:endParaRPr lang="en-US"/>
        </a:p>
      </dgm:t>
    </dgm:pt>
    <dgm:pt modelId="{34286E7F-B5ED-484F-B7F0-3FBCEEADBD35}" type="sibTrans" cxnId="{F8F222F6-C93D-4CE4-AEFF-80274FE4689D}">
      <dgm:prSet/>
      <dgm:spPr/>
      <dgm:t>
        <a:bodyPr/>
        <a:lstStyle/>
        <a:p>
          <a:endParaRPr lang="en-US"/>
        </a:p>
      </dgm:t>
    </dgm:pt>
    <dgm:pt modelId="{6064EF3E-FAA2-4B7F-8988-4C3430D7F97A}">
      <dgm:prSet phldrT="[Text]"/>
      <dgm:spPr/>
      <dgm:t>
        <a:bodyPr/>
        <a:lstStyle/>
        <a:p>
          <a:r>
            <a:rPr lang="en-US" dirty="0"/>
            <a:t>Hardware</a:t>
          </a:r>
        </a:p>
      </dgm:t>
    </dgm:pt>
    <dgm:pt modelId="{80387485-9AF7-4F96-A328-06A9BE0782D2}" type="parTrans" cxnId="{482223AB-F096-4595-ADF6-368AF9F04580}">
      <dgm:prSet/>
      <dgm:spPr/>
      <dgm:t>
        <a:bodyPr/>
        <a:lstStyle/>
        <a:p>
          <a:endParaRPr lang="en-US"/>
        </a:p>
      </dgm:t>
    </dgm:pt>
    <dgm:pt modelId="{7389472A-76BB-48D7-BE9D-3B754A0EF0B2}" type="sibTrans" cxnId="{482223AB-F096-4595-ADF6-368AF9F04580}">
      <dgm:prSet/>
      <dgm:spPr/>
      <dgm:t>
        <a:bodyPr/>
        <a:lstStyle/>
        <a:p>
          <a:endParaRPr lang="en-US"/>
        </a:p>
      </dgm:t>
    </dgm:pt>
    <dgm:pt modelId="{43D53D29-0450-4C4C-9982-760A8E869900}">
      <dgm:prSet phldrT="[Text]"/>
      <dgm:spPr/>
      <dgm:t>
        <a:bodyPr/>
        <a:lstStyle/>
        <a:p>
          <a:r>
            <a:rPr lang="en-US" dirty="0"/>
            <a:t>Software</a:t>
          </a:r>
        </a:p>
      </dgm:t>
    </dgm:pt>
    <dgm:pt modelId="{2CA4085C-F3B0-44EA-B677-9553A771BDAD}" type="parTrans" cxnId="{1D3EB617-86E0-440B-BE34-1FF7FAB6FF3F}">
      <dgm:prSet/>
      <dgm:spPr/>
      <dgm:t>
        <a:bodyPr/>
        <a:lstStyle/>
        <a:p>
          <a:endParaRPr lang="en-US"/>
        </a:p>
      </dgm:t>
    </dgm:pt>
    <dgm:pt modelId="{10D357CC-031F-4ACC-82D5-EDC341DD4909}" type="sibTrans" cxnId="{1D3EB617-86E0-440B-BE34-1FF7FAB6FF3F}">
      <dgm:prSet/>
      <dgm:spPr/>
      <dgm:t>
        <a:bodyPr/>
        <a:lstStyle/>
        <a:p>
          <a:endParaRPr lang="en-US"/>
        </a:p>
      </dgm:t>
    </dgm:pt>
    <dgm:pt modelId="{60BAA354-9560-4BD3-8CE3-138998BFB970}" type="pres">
      <dgm:prSet presAssocID="{2E97AC9B-75E5-4E10-975F-1E3E0BA17556}" presName="arrowDiagram" presStyleCnt="0">
        <dgm:presLayoutVars>
          <dgm:chMax val="5"/>
          <dgm:dir/>
          <dgm:resizeHandles val="exact"/>
        </dgm:presLayoutVars>
      </dgm:prSet>
      <dgm:spPr/>
    </dgm:pt>
    <dgm:pt modelId="{A98A11B2-533B-4038-B10E-9436E4DD31AC}" type="pres">
      <dgm:prSet presAssocID="{2E97AC9B-75E5-4E10-975F-1E3E0BA17556}" presName="arrow" presStyleLbl="bgShp" presStyleIdx="0" presStyleCnt="1"/>
      <dgm:spPr/>
    </dgm:pt>
    <dgm:pt modelId="{0D2D416C-4D63-494C-9949-145A84EF6FDC}" type="pres">
      <dgm:prSet presAssocID="{2E97AC9B-75E5-4E10-975F-1E3E0BA17556}" presName="arrowDiagram3" presStyleCnt="0"/>
      <dgm:spPr/>
    </dgm:pt>
    <dgm:pt modelId="{738E1320-34FC-4D59-915F-D6D2B8E47662}" type="pres">
      <dgm:prSet presAssocID="{89BF132B-952D-414F-AF77-2797D2FD9CF7}" presName="bullet3a" presStyleLbl="node1" presStyleIdx="0" presStyleCnt="3"/>
      <dgm:spPr/>
    </dgm:pt>
    <dgm:pt modelId="{55DF6D06-96C0-488E-9C84-C2797194DCD2}" type="pres">
      <dgm:prSet presAssocID="{89BF132B-952D-414F-AF77-2797D2FD9CF7}" presName="textBox3a" presStyleLbl="revTx" presStyleIdx="0" presStyleCnt="3">
        <dgm:presLayoutVars>
          <dgm:bulletEnabled val="1"/>
        </dgm:presLayoutVars>
      </dgm:prSet>
      <dgm:spPr/>
    </dgm:pt>
    <dgm:pt modelId="{E2095119-F99A-458A-A841-28486D579B5E}" type="pres">
      <dgm:prSet presAssocID="{577DD618-5B84-407E-99CD-3AC50EE1DA15}" presName="bullet3b" presStyleLbl="node1" presStyleIdx="1" presStyleCnt="3"/>
      <dgm:spPr/>
    </dgm:pt>
    <dgm:pt modelId="{B0E80877-70B1-43CB-9905-4F2060E0DC90}" type="pres">
      <dgm:prSet presAssocID="{577DD618-5B84-407E-99CD-3AC50EE1DA15}" presName="textBox3b" presStyleLbl="revTx" presStyleIdx="1" presStyleCnt="3">
        <dgm:presLayoutVars>
          <dgm:bulletEnabled val="1"/>
        </dgm:presLayoutVars>
      </dgm:prSet>
      <dgm:spPr/>
    </dgm:pt>
    <dgm:pt modelId="{BD150F66-7806-4484-919F-238EE08BF75E}" type="pres">
      <dgm:prSet presAssocID="{A817446B-F9B7-4EF3-A8B0-6A1709F2EF38}" presName="bullet3c" presStyleLbl="node1" presStyleIdx="2" presStyleCnt="3"/>
      <dgm:spPr/>
    </dgm:pt>
    <dgm:pt modelId="{A25FD485-305D-484E-AB70-31B298F5D97A}" type="pres">
      <dgm:prSet presAssocID="{A817446B-F9B7-4EF3-A8B0-6A1709F2EF38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3D404C7E-997D-433E-B9B4-1F2BD15DBACE}" type="presOf" srcId="{6064EF3E-FAA2-4B7F-8988-4C3430D7F97A}" destId="{A25FD485-305D-484E-AB70-31B298F5D97A}" srcOrd="0" destOrd="2" presId="urn:microsoft.com/office/officeart/2005/8/layout/arrow2"/>
    <dgm:cxn modelId="{482223AB-F096-4595-ADF6-368AF9F04580}" srcId="{A817446B-F9B7-4EF3-A8B0-6A1709F2EF38}" destId="{6064EF3E-FAA2-4B7F-8988-4C3430D7F97A}" srcOrd="1" destOrd="0" parTransId="{80387485-9AF7-4F96-A328-06A9BE0782D2}" sibTransId="{7389472A-76BB-48D7-BE9D-3B754A0EF0B2}"/>
    <dgm:cxn modelId="{9D62CD21-C183-4256-8F1B-63E449FB6082}" srcId="{2E97AC9B-75E5-4E10-975F-1E3E0BA17556}" destId="{89BF132B-952D-414F-AF77-2797D2FD9CF7}" srcOrd="0" destOrd="0" parTransId="{0C6D73C6-5EB3-4FDB-9935-CEFF29CF7E29}" sibTransId="{961C1F7E-7A4D-4D86-AD3C-D845D60998E6}"/>
    <dgm:cxn modelId="{15A4C42A-ECA9-4611-8177-2FB87982FF6C}" type="presOf" srcId="{89BF132B-952D-414F-AF77-2797D2FD9CF7}" destId="{55DF6D06-96C0-488E-9C84-C2797194DCD2}" srcOrd="0" destOrd="0" presId="urn:microsoft.com/office/officeart/2005/8/layout/arrow2"/>
    <dgm:cxn modelId="{92478E67-F305-4546-A70D-C94F75EBC9CB}" srcId="{A817446B-F9B7-4EF3-A8B0-6A1709F2EF38}" destId="{07DBC745-68DE-4347-8342-A7948D5E2D90}" srcOrd="0" destOrd="0" parTransId="{5910D6DA-9AD7-4469-9C0A-5BFAC63AAC40}" sibTransId="{E2246C18-F332-4BB3-BF57-9A302C18361A}"/>
    <dgm:cxn modelId="{1886AC3A-0AE3-4E86-ABEE-815B2547A81D}" type="presOf" srcId="{D3A98E68-A5AF-4BEE-82DC-57F41A960878}" destId="{55DF6D06-96C0-488E-9C84-C2797194DCD2}" srcOrd="0" destOrd="1" presId="urn:microsoft.com/office/officeart/2005/8/layout/arrow2"/>
    <dgm:cxn modelId="{F79035E8-4F80-4391-8E27-2FAACB024BAE}" type="presOf" srcId="{C5255584-5368-4BAF-B5D6-84C1698D3FDB}" destId="{B0E80877-70B1-43CB-9905-4F2060E0DC90}" srcOrd="0" destOrd="1" presId="urn:microsoft.com/office/officeart/2005/8/layout/arrow2"/>
    <dgm:cxn modelId="{FC60C744-6445-46D1-BF9C-878D9B422B1F}" type="presOf" srcId="{43D53D29-0450-4C4C-9982-760A8E869900}" destId="{A25FD485-305D-484E-AB70-31B298F5D97A}" srcOrd="0" destOrd="3" presId="urn:microsoft.com/office/officeart/2005/8/layout/arrow2"/>
    <dgm:cxn modelId="{11FEDC5D-DB56-4506-A89F-DB6D42B512DD}" srcId="{577DD618-5B84-407E-99CD-3AC50EE1DA15}" destId="{C5255584-5368-4BAF-B5D6-84C1698D3FDB}" srcOrd="0" destOrd="0" parTransId="{206D8BFD-F910-41F7-A907-EF1168ED6E87}" sibTransId="{5D679CC7-5B36-4BA0-A734-583181E5EEE4}"/>
    <dgm:cxn modelId="{B2EC9C4F-8490-4E58-B580-3D0FCF5E3365}" srcId="{2E97AC9B-75E5-4E10-975F-1E3E0BA17556}" destId="{A817446B-F9B7-4EF3-A8B0-6A1709F2EF38}" srcOrd="2" destOrd="0" parTransId="{BF5C1FEA-27B8-4DA7-A49D-BCB342528094}" sibTransId="{DF885216-70EA-417D-ACF2-7CFDB2626179}"/>
    <dgm:cxn modelId="{76FBED03-4557-4187-B221-8CF480E6595E}" type="presOf" srcId="{2E97AC9B-75E5-4E10-975F-1E3E0BA17556}" destId="{60BAA354-9560-4BD3-8CE3-138998BFB970}" srcOrd="0" destOrd="0" presId="urn:microsoft.com/office/officeart/2005/8/layout/arrow2"/>
    <dgm:cxn modelId="{1D3EB617-86E0-440B-BE34-1FF7FAB6FF3F}" srcId="{A817446B-F9B7-4EF3-A8B0-6A1709F2EF38}" destId="{43D53D29-0450-4C4C-9982-760A8E869900}" srcOrd="2" destOrd="0" parTransId="{2CA4085C-F3B0-44EA-B677-9553A771BDAD}" sibTransId="{10D357CC-031F-4ACC-82D5-EDC341DD4909}"/>
    <dgm:cxn modelId="{8AB36C97-C18D-4055-B071-F4FDC0733E05}" type="presOf" srcId="{07DBC745-68DE-4347-8342-A7948D5E2D90}" destId="{A25FD485-305D-484E-AB70-31B298F5D97A}" srcOrd="0" destOrd="1" presId="urn:microsoft.com/office/officeart/2005/8/layout/arrow2"/>
    <dgm:cxn modelId="{F8F222F6-C93D-4CE4-AEFF-80274FE4689D}" srcId="{577DD618-5B84-407E-99CD-3AC50EE1DA15}" destId="{7E2C2DC0-6AF5-41F8-8380-8B230750A362}" srcOrd="1" destOrd="0" parTransId="{C9A5F778-4386-41A7-B656-F508DC00DC61}" sibTransId="{34286E7F-B5ED-484F-B7F0-3FBCEEADBD35}"/>
    <dgm:cxn modelId="{D0842879-37D5-44A5-BE72-08E1A916C26F}" type="presOf" srcId="{27F3DD86-5E86-4CAF-8643-A1962CAAA7A6}" destId="{55DF6D06-96C0-488E-9C84-C2797194DCD2}" srcOrd="0" destOrd="3" presId="urn:microsoft.com/office/officeart/2005/8/layout/arrow2"/>
    <dgm:cxn modelId="{02A580ED-A3EA-43E9-9BBC-9755C9DB38DA}" type="presOf" srcId="{577DD618-5B84-407E-99CD-3AC50EE1DA15}" destId="{B0E80877-70B1-43CB-9905-4F2060E0DC90}" srcOrd="0" destOrd="0" presId="urn:microsoft.com/office/officeart/2005/8/layout/arrow2"/>
    <dgm:cxn modelId="{CA5876EE-9448-46A7-86CA-D7323D70869A}" type="presOf" srcId="{A817446B-F9B7-4EF3-A8B0-6A1709F2EF38}" destId="{A25FD485-305D-484E-AB70-31B298F5D97A}" srcOrd="0" destOrd="0" presId="urn:microsoft.com/office/officeart/2005/8/layout/arrow2"/>
    <dgm:cxn modelId="{0A067263-8C4A-4C0A-B173-9F68009EA4C7}" type="presOf" srcId="{7E2C2DC0-6AF5-41F8-8380-8B230750A362}" destId="{B0E80877-70B1-43CB-9905-4F2060E0DC90}" srcOrd="0" destOrd="2" presId="urn:microsoft.com/office/officeart/2005/8/layout/arrow2"/>
    <dgm:cxn modelId="{70825CCE-1FFA-4D3D-877A-D44D47517DBF}" srcId="{89BF132B-952D-414F-AF77-2797D2FD9CF7}" destId="{27F3DD86-5E86-4CAF-8643-A1962CAAA7A6}" srcOrd="2" destOrd="0" parTransId="{B6E560C1-962C-4045-8B4E-993EACE92777}" sibTransId="{5B16B7E8-C91F-4F4F-A00E-4E893B17733D}"/>
    <dgm:cxn modelId="{5A4BED6F-0A6B-4CC9-A5CF-720C92ED66E5}" srcId="{2E97AC9B-75E5-4E10-975F-1E3E0BA17556}" destId="{577DD618-5B84-407E-99CD-3AC50EE1DA15}" srcOrd="1" destOrd="0" parTransId="{70090BC4-031D-452F-A68A-ED129B2EBA8C}" sibTransId="{93B35A5D-F292-43D6-8126-165C29E55C9A}"/>
    <dgm:cxn modelId="{CF4F62C3-39B9-45DB-8645-9D3F4DEFB619}" type="presOf" srcId="{2DC4D5FF-A0DC-41D4-B937-2F1FD306E149}" destId="{55DF6D06-96C0-488E-9C84-C2797194DCD2}" srcOrd="0" destOrd="2" presId="urn:microsoft.com/office/officeart/2005/8/layout/arrow2"/>
    <dgm:cxn modelId="{E59D8836-8032-4B69-9062-CBE5B45ECEE7}" srcId="{89BF132B-952D-414F-AF77-2797D2FD9CF7}" destId="{D3A98E68-A5AF-4BEE-82DC-57F41A960878}" srcOrd="0" destOrd="0" parTransId="{E6E43529-94AC-414F-9BD2-2D8C2D3A0CC3}" sibTransId="{BB47FA3E-DFC5-4D3B-B19C-896278869F5A}"/>
    <dgm:cxn modelId="{0017C2A5-7A8D-457B-A1EC-3001957C5B73}" srcId="{89BF132B-952D-414F-AF77-2797D2FD9CF7}" destId="{2DC4D5FF-A0DC-41D4-B937-2F1FD306E149}" srcOrd="1" destOrd="0" parTransId="{0A9A51D9-0DCB-4A43-B332-98CAD581238D}" sibTransId="{918906F7-427A-4255-A20A-E658B11F6A3F}"/>
    <dgm:cxn modelId="{C9D536C2-0025-4604-B3CB-408747A5DB26}" type="presParOf" srcId="{60BAA354-9560-4BD3-8CE3-138998BFB970}" destId="{A98A11B2-533B-4038-B10E-9436E4DD31AC}" srcOrd="0" destOrd="0" presId="urn:microsoft.com/office/officeart/2005/8/layout/arrow2"/>
    <dgm:cxn modelId="{5ED4356C-0537-4A96-9E23-A8B0847D737E}" type="presParOf" srcId="{60BAA354-9560-4BD3-8CE3-138998BFB970}" destId="{0D2D416C-4D63-494C-9949-145A84EF6FDC}" srcOrd="1" destOrd="0" presId="urn:microsoft.com/office/officeart/2005/8/layout/arrow2"/>
    <dgm:cxn modelId="{7A5B5A4F-8E5F-478A-BB00-20D4C3568B4E}" type="presParOf" srcId="{0D2D416C-4D63-494C-9949-145A84EF6FDC}" destId="{738E1320-34FC-4D59-915F-D6D2B8E47662}" srcOrd="0" destOrd="0" presId="urn:microsoft.com/office/officeart/2005/8/layout/arrow2"/>
    <dgm:cxn modelId="{B1C1F686-08B3-4DA5-B0BB-3A53247113D4}" type="presParOf" srcId="{0D2D416C-4D63-494C-9949-145A84EF6FDC}" destId="{55DF6D06-96C0-488E-9C84-C2797194DCD2}" srcOrd="1" destOrd="0" presId="urn:microsoft.com/office/officeart/2005/8/layout/arrow2"/>
    <dgm:cxn modelId="{3E9B22B2-AA7C-4A51-BB30-E47417867014}" type="presParOf" srcId="{0D2D416C-4D63-494C-9949-145A84EF6FDC}" destId="{E2095119-F99A-458A-A841-28486D579B5E}" srcOrd="2" destOrd="0" presId="urn:microsoft.com/office/officeart/2005/8/layout/arrow2"/>
    <dgm:cxn modelId="{DA5B83F7-0FDA-4305-BBAB-1E5B5E2E7416}" type="presParOf" srcId="{0D2D416C-4D63-494C-9949-145A84EF6FDC}" destId="{B0E80877-70B1-43CB-9905-4F2060E0DC90}" srcOrd="3" destOrd="0" presId="urn:microsoft.com/office/officeart/2005/8/layout/arrow2"/>
    <dgm:cxn modelId="{86C850CE-2588-4363-9243-C55D7FCE173A}" type="presParOf" srcId="{0D2D416C-4D63-494C-9949-145A84EF6FDC}" destId="{BD150F66-7806-4484-919F-238EE08BF75E}" srcOrd="4" destOrd="0" presId="urn:microsoft.com/office/officeart/2005/8/layout/arrow2"/>
    <dgm:cxn modelId="{27B46F9D-C4CE-44C9-BB5D-A49171247800}" type="presParOf" srcId="{0D2D416C-4D63-494C-9949-145A84EF6FDC}" destId="{A25FD485-305D-484E-AB70-31B298F5D97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6BC607-6801-425A-9C58-399F10AE48CB}" type="doc">
      <dgm:prSet loTypeId="urn:microsoft.com/office/officeart/2005/8/layout/hList9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15067F0-4A8F-4257-8379-ABEC5D076DA0}">
      <dgm:prSet phldrT="[Text]"/>
      <dgm:spPr/>
      <dgm:t>
        <a:bodyPr/>
        <a:lstStyle/>
        <a:p>
          <a:r>
            <a:rPr lang="en-US" dirty="0"/>
            <a:t>Front End</a:t>
          </a:r>
        </a:p>
      </dgm:t>
    </dgm:pt>
    <dgm:pt modelId="{E131427E-4C33-4DC3-909D-38EAB4254BBA}" type="parTrans" cxnId="{065EF914-DC64-40A3-B3A8-029BBE5CA5E2}">
      <dgm:prSet/>
      <dgm:spPr/>
      <dgm:t>
        <a:bodyPr/>
        <a:lstStyle/>
        <a:p>
          <a:endParaRPr lang="en-US"/>
        </a:p>
      </dgm:t>
    </dgm:pt>
    <dgm:pt modelId="{C084A406-E829-4644-B47C-6461360CA2EA}" type="sibTrans" cxnId="{065EF914-DC64-40A3-B3A8-029BBE5CA5E2}">
      <dgm:prSet/>
      <dgm:spPr/>
      <dgm:t>
        <a:bodyPr/>
        <a:lstStyle/>
        <a:p>
          <a:endParaRPr lang="en-US"/>
        </a:p>
      </dgm:t>
    </dgm:pt>
    <dgm:pt modelId="{CE61547A-5231-4F3E-9609-97B935130584}">
      <dgm:prSet phldrT="[Text]"/>
      <dgm:spPr/>
      <dgm:t>
        <a:bodyPr/>
        <a:lstStyle/>
        <a:p>
          <a:r>
            <a:rPr lang="en-US" dirty="0" err="1"/>
            <a:t>Qt</a:t>
          </a:r>
          <a:r>
            <a:rPr lang="en-US" dirty="0"/>
            <a:t> GUI</a:t>
          </a:r>
        </a:p>
      </dgm:t>
    </dgm:pt>
    <dgm:pt modelId="{3BFDED17-F63C-4198-9B26-490184D68DAB}" type="parTrans" cxnId="{23B0DA16-598B-4AF2-9A6E-3FCD3694E1A0}">
      <dgm:prSet/>
      <dgm:spPr/>
      <dgm:t>
        <a:bodyPr/>
        <a:lstStyle/>
        <a:p>
          <a:endParaRPr lang="en-US"/>
        </a:p>
      </dgm:t>
    </dgm:pt>
    <dgm:pt modelId="{AE6BA695-97A2-479C-893F-1475281B8F84}" type="sibTrans" cxnId="{23B0DA16-598B-4AF2-9A6E-3FCD3694E1A0}">
      <dgm:prSet/>
      <dgm:spPr/>
      <dgm:t>
        <a:bodyPr/>
        <a:lstStyle/>
        <a:p>
          <a:endParaRPr lang="en-US"/>
        </a:p>
      </dgm:t>
    </dgm:pt>
    <dgm:pt modelId="{940C9ADB-5E7F-4FA1-AFFD-DEF497A7B2BB}">
      <dgm:prSet phldrT="[Text]"/>
      <dgm:spPr/>
      <dgm:t>
        <a:bodyPr/>
        <a:lstStyle/>
        <a:p>
          <a:r>
            <a:rPr lang="en-US" dirty="0"/>
            <a:t>Monitor + Peripherals</a:t>
          </a:r>
        </a:p>
      </dgm:t>
    </dgm:pt>
    <dgm:pt modelId="{7B401C40-27F6-4A41-B90A-C32603FD04E5}" type="parTrans" cxnId="{4D73B71F-B35E-4B12-A9A6-C8ECB5B337FE}">
      <dgm:prSet/>
      <dgm:spPr/>
      <dgm:t>
        <a:bodyPr/>
        <a:lstStyle/>
        <a:p>
          <a:endParaRPr lang="en-US"/>
        </a:p>
      </dgm:t>
    </dgm:pt>
    <dgm:pt modelId="{C5AC9B20-34C3-4CE0-8812-8F8CA5F81CE7}" type="sibTrans" cxnId="{4D73B71F-B35E-4B12-A9A6-C8ECB5B337FE}">
      <dgm:prSet/>
      <dgm:spPr/>
      <dgm:t>
        <a:bodyPr/>
        <a:lstStyle/>
        <a:p>
          <a:endParaRPr lang="en-US"/>
        </a:p>
      </dgm:t>
    </dgm:pt>
    <dgm:pt modelId="{A74F93F5-974A-46D4-8B46-0AD84A9D5E0A}">
      <dgm:prSet phldrT="[Text]"/>
      <dgm:spPr/>
      <dgm:t>
        <a:bodyPr/>
        <a:lstStyle/>
        <a:p>
          <a:r>
            <a:rPr lang="en-US" dirty="0"/>
            <a:t>Back End + Hardware</a:t>
          </a:r>
        </a:p>
      </dgm:t>
    </dgm:pt>
    <dgm:pt modelId="{D88D7F7E-3FFF-4C26-88B5-2EECBE9820F3}" type="parTrans" cxnId="{291ADFD3-F01D-4198-A456-E115B560471E}">
      <dgm:prSet/>
      <dgm:spPr/>
      <dgm:t>
        <a:bodyPr/>
        <a:lstStyle/>
        <a:p>
          <a:endParaRPr lang="en-US"/>
        </a:p>
      </dgm:t>
    </dgm:pt>
    <dgm:pt modelId="{684CB7D5-D717-494D-B3A6-03DD1D3819B8}" type="sibTrans" cxnId="{291ADFD3-F01D-4198-A456-E115B560471E}">
      <dgm:prSet/>
      <dgm:spPr/>
      <dgm:t>
        <a:bodyPr/>
        <a:lstStyle/>
        <a:p>
          <a:endParaRPr lang="en-US"/>
        </a:p>
      </dgm:t>
    </dgm:pt>
    <dgm:pt modelId="{6311728C-E4FB-450F-9A8A-B48EB6BF616D}">
      <dgm:prSet phldrT="[Text]"/>
      <dgm:spPr/>
      <dgm:t>
        <a:bodyPr/>
        <a:lstStyle/>
        <a:p>
          <a:r>
            <a:rPr lang="en-US" dirty="0"/>
            <a:t>Deep Learning Algorithms</a:t>
          </a:r>
        </a:p>
      </dgm:t>
    </dgm:pt>
    <dgm:pt modelId="{1AD2EA2E-4249-416C-B62C-895C4E5227F2}" type="parTrans" cxnId="{F740D276-B43F-4DA7-B9FE-5F14B56B738D}">
      <dgm:prSet/>
      <dgm:spPr/>
      <dgm:t>
        <a:bodyPr/>
        <a:lstStyle/>
        <a:p>
          <a:endParaRPr lang="en-US"/>
        </a:p>
      </dgm:t>
    </dgm:pt>
    <dgm:pt modelId="{DC9830E5-4FE0-49F9-A606-7AC88307FF93}" type="sibTrans" cxnId="{F740D276-B43F-4DA7-B9FE-5F14B56B738D}">
      <dgm:prSet/>
      <dgm:spPr/>
      <dgm:t>
        <a:bodyPr/>
        <a:lstStyle/>
        <a:p>
          <a:endParaRPr lang="en-US"/>
        </a:p>
      </dgm:t>
    </dgm:pt>
    <dgm:pt modelId="{6C8BF322-4EB5-47EA-AFC4-400944A95269}">
      <dgm:prSet phldrT="[Text]"/>
      <dgm:spPr/>
      <dgm:t>
        <a:bodyPr/>
        <a:lstStyle/>
        <a:p>
          <a:r>
            <a:rPr lang="en-US" dirty="0"/>
            <a:t>Raspberry Pi</a:t>
          </a:r>
        </a:p>
      </dgm:t>
    </dgm:pt>
    <dgm:pt modelId="{ADC9ED5B-D275-44DB-8B2B-EE01823261EC}" type="parTrans" cxnId="{4296C297-4AA9-4279-89A8-186FC94E1E91}">
      <dgm:prSet/>
      <dgm:spPr/>
      <dgm:t>
        <a:bodyPr/>
        <a:lstStyle/>
        <a:p>
          <a:endParaRPr lang="en-US"/>
        </a:p>
      </dgm:t>
    </dgm:pt>
    <dgm:pt modelId="{656D3415-010F-41FC-B1E2-BA15482A892B}" type="sibTrans" cxnId="{4296C297-4AA9-4279-89A8-186FC94E1E91}">
      <dgm:prSet/>
      <dgm:spPr/>
      <dgm:t>
        <a:bodyPr/>
        <a:lstStyle/>
        <a:p>
          <a:endParaRPr lang="en-US"/>
        </a:p>
      </dgm:t>
    </dgm:pt>
    <dgm:pt modelId="{8E0B2C79-90B8-4E54-919D-177018EA671F}">
      <dgm:prSet phldrT="[Text]"/>
      <dgm:spPr/>
      <dgm:t>
        <a:bodyPr/>
        <a:lstStyle/>
        <a:p>
          <a:r>
            <a:rPr lang="en-US" dirty="0"/>
            <a:t>PCB/FPGA</a:t>
          </a:r>
        </a:p>
      </dgm:t>
    </dgm:pt>
    <dgm:pt modelId="{88D1FDCE-5CFE-4C76-8875-85675C857672}" type="parTrans" cxnId="{B1085735-0B17-46B8-A1BD-28CCC185E2E1}">
      <dgm:prSet/>
      <dgm:spPr/>
      <dgm:t>
        <a:bodyPr/>
        <a:lstStyle/>
        <a:p>
          <a:endParaRPr lang="en-US"/>
        </a:p>
      </dgm:t>
    </dgm:pt>
    <dgm:pt modelId="{8A918F8B-6A8C-456E-8BEE-615CC6AE6005}" type="sibTrans" cxnId="{B1085735-0B17-46B8-A1BD-28CCC185E2E1}">
      <dgm:prSet/>
      <dgm:spPr/>
      <dgm:t>
        <a:bodyPr/>
        <a:lstStyle/>
        <a:p>
          <a:endParaRPr lang="en-US"/>
        </a:p>
      </dgm:t>
    </dgm:pt>
    <dgm:pt modelId="{8ECB217C-17FE-40F3-8013-050ED55322F1}" type="pres">
      <dgm:prSet presAssocID="{786BC607-6801-425A-9C58-399F10AE48CB}" presName="list" presStyleCnt="0">
        <dgm:presLayoutVars>
          <dgm:dir/>
          <dgm:animLvl val="lvl"/>
        </dgm:presLayoutVars>
      </dgm:prSet>
      <dgm:spPr/>
    </dgm:pt>
    <dgm:pt modelId="{2857C696-7F8E-4FF6-9CF2-271F9F94BF22}" type="pres">
      <dgm:prSet presAssocID="{A15067F0-4A8F-4257-8379-ABEC5D076DA0}" presName="posSpace" presStyleCnt="0"/>
      <dgm:spPr/>
    </dgm:pt>
    <dgm:pt modelId="{0E0F148C-35E0-4BBE-B788-7D42565DD56F}" type="pres">
      <dgm:prSet presAssocID="{A15067F0-4A8F-4257-8379-ABEC5D076DA0}" presName="vertFlow" presStyleCnt="0"/>
      <dgm:spPr/>
    </dgm:pt>
    <dgm:pt modelId="{FAF73704-1CCF-425D-B536-3733EB721DE0}" type="pres">
      <dgm:prSet presAssocID="{A15067F0-4A8F-4257-8379-ABEC5D076DA0}" presName="topSpace" presStyleCnt="0"/>
      <dgm:spPr/>
    </dgm:pt>
    <dgm:pt modelId="{48235238-A638-4216-ADF4-AAD28972E7F5}" type="pres">
      <dgm:prSet presAssocID="{A15067F0-4A8F-4257-8379-ABEC5D076DA0}" presName="firstComp" presStyleCnt="0"/>
      <dgm:spPr/>
    </dgm:pt>
    <dgm:pt modelId="{C4A5E9EA-9722-4812-A48E-9C05B961931C}" type="pres">
      <dgm:prSet presAssocID="{A15067F0-4A8F-4257-8379-ABEC5D076DA0}" presName="firstChild" presStyleLbl="bgAccFollowNode1" presStyleIdx="0" presStyleCnt="5"/>
      <dgm:spPr/>
    </dgm:pt>
    <dgm:pt modelId="{9E4DA91D-7BB4-4A90-AA23-781B2ACAD8D1}" type="pres">
      <dgm:prSet presAssocID="{A15067F0-4A8F-4257-8379-ABEC5D076DA0}" presName="firstChildTx" presStyleLbl="bgAccFollowNode1" presStyleIdx="0" presStyleCnt="5">
        <dgm:presLayoutVars>
          <dgm:bulletEnabled val="1"/>
        </dgm:presLayoutVars>
      </dgm:prSet>
      <dgm:spPr/>
    </dgm:pt>
    <dgm:pt modelId="{72752C54-1262-4F20-8B67-0C2364622C69}" type="pres">
      <dgm:prSet presAssocID="{940C9ADB-5E7F-4FA1-AFFD-DEF497A7B2BB}" presName="comp" presStyleCnt="0"/>
      <dgm:spPr/>
    </dgm:pt>
    <dgm:pt modelId="{B7B1086F-9245-43B9-8FB9-B18784B4A9E9}" type="pres">
      <dgm:prSet presAssocID="{940C9ADB-5E7F-4FA1-AFFD-DEF497A7B2BB}" presName="child" presStyleLbl="bgAccFollowNode1" presStyleIdx="1" presStyleCnt="5"/>
      <dgm:spPr/>
    </dgm:pt>
    <dgm:pt modelId="{B076E8D8-3E32-4457-B085-61A35EF6D906}" type="pres">
      <dgm:prSet presAssocID="{940C9ADB-5E7F-4FA1-AFFD-DEF497A7B2BB}" presName="childTx" presStyleLbl="bgAccFollowNode1" presStyleIdx="1" presStyleCnt="5">
        <dgm:presLayoutVars>
          <dgm:bulletEnabled val="1"/>
        </dgm:presLayoutVars>
      </dgm:prSet>
      <dgm:spPr/>
    </dgm:pt>
    <dgm:pt modelId="{9BA2E8C1-D102-4403-B2EE-F0A580CE38D8}" type="pres">
      <dgm:prSet presAssocID="{A15067F0-4A8F-4257-8379-ABEC5D076DA0}" presName="negSpace" presStyleCnt="0"/>
      <dgm:spPr/>
    </dgm:pt>
    <dgm:pt modelId="{60D5BFCB-3509-4E58-ADD6-AD551FD21055}" type="pres">
      <dgm:prSet presAssocID="{A15067F0-4A8F-4257-8379-ABEC5D076DA0}" presName="circle" presStyleLbl="node1" presStyleIdx="0" presStyleCnt="2"/>
      <dgm:spPr/>
    </dgm:pt>
    <dgm:pt modelId="{A4FC1DC9-D763-47F9-A4FF-D8F7307F03CF}" type="pres">
      <dgm:prSet presAssocID="{C084A406-E829-4644-B47C-6461360CA2EA}" presName="transSpace" presStyleCnt="0"/>
      <dgm:spPr/>
    </dgm:pt>
    <dgm:pt modelId="{DBB179D3-C100-4069-979A-7AFD3D955A00}" type="pres">
      <dgm:prSet presAssocID="{A74F93F5-974A-46D4-8B46-0AD84A9D5E0A}" presName="posSpace" presStyleCnt="0"/>
      <dgm:spPr/>
    </dgm:pt>
    <dgm:pt modelId="{86EB1FBB-526B-4AD8-91A9-4195DBCEB8FF}" type="pres">
      <dgm:prSet presAssocID="{A74F93F5-974A-46D4-8B46-0AD84A9D5E0A}" presName="vertFlow" presStyleCnt="0"/>
      <dgm:spPr/>
    </dgm:pt>
    <dgm:pt modelId="{69411263-E3CF-4B77-86C8-F81BF4B57024}" type="pres">
      <dgm:prSet presAssocID="{A74F93F5-974A-46D4-8B46-0AD84A9D5E0A}" presName="topSpace" presStyleCnt="0"/>
      <dgm:spPr/>
    </dgm:pt>
    <dgm:pt modelId="{A9E28509-F230-4317-A48D-1F3DC5AFF236}" type="pres">
      <dgm:prSet presAssocID="{A74F93F5-974A-46D4-8B46-0AD84A9D5E0A}" presName="firstComp" presStyleCnt="0"/>
      <dgm:spPr/>
    </dgm:pt>
    <dgm:pt modelId="{4FBF782C-ED16-49DC-A8D1-238E90A57C21}" type="pres">
      <dgm:prSet presAssocID="{A74F93F5-974A-46D4-8B46-0AD84A9D5E0A}" presName="firstChild" presStyleLbl="bgAccFollowNode1" presStyleIdx="2" presStyleCnt="5"/>
      <dgm:spPr/>
    </dgm:pt>
    <dgm:pt modelId="{666C0E85-EF62-4786-BF54-FA386F3FC9AB}" type="pres">
      <dgm:prSet presAssocID="{A74F93F5-974A-46D4-8B46-0AD84A9D5E0A}" presName="firstChildTx" presStyleLbl="bgAccFollowNode1" presStyleIdx="2" presStyleCnt="5">
        <dgm:presLayoutVars>
          <dgm:bulletEnabled val="1"/>
        </dgm:presLayoutVars>
      </dgm:prSet>
      <dgm:spPr/>
    </dgm:pt>
    <dgm:pt modelId="{4B543C4F-C305-4B18-957A-69A0F4D9AAEC}" type="pres">
      <dgm:prSet presAssocID="{6C8BF322-4EB5-47EA-AFC4-400944A95269}" presName="comp" presStyleCnt="0"/>
      <dgm:spPr/>
    </dgm:pt>
    <dgm:pt modelId="{AC0FA53E-9A16-49AF-A60B-4FA94B003A22}" type="pres">
      <dgm:prSet presAssocID="{6C8BF322-4EB5-47EA-AFC4-400944A95269}" presName="child" presStyleLbl="bgAccFollowNode1" presStyleIdx="3" presStyleCnt="5"/>
      <dgm:spPr/>
    </dgm:pt>
    <dgm:pt modelId="{EC84539B-9498-4522-8BCC-14C56C99651F}" type="pres">
      <dgm:prSet presAssocID="{6C8BF322-4EB5-47EA-AFC4-400944A95269}" presName="childTx" presStyleLbl="bgAccFollowNode1" presStyleIdx="3" presStyleCnt="5">
        <dgm:presLayoutVars>
          <dgm:bulletEnabled val="1"/>
        </dgm:presLayoutVars>
      </dgm:prSet>
      <dgm:spPr/>
    </dgm:pt>
    <dgm:pt modelId="{D4EAE88A-2727-49E8-8339-17CC6665B5F0}" type="pres">
      <dgm:prSet presAssocID="{8E0B2C79-90B8-4E54-919D-177018EA671F}" presName="comp" presStyleCnt="0"/>
      <dgm:spPr/>
    </dgm:pt>
    <dgm:pt modelId="{1E36A9EF-28C5-4AFA-9627-A0EF6CD7F7F9}" type="pres">
      <dgm:prSet presAssocID="{8E0B2C79-90B8-4E54-919D-177018EA671F}" presName="child" presStyleLbl="bgAccFollowNode1" presStyleIdx="4" presStyleCnt="5"/>
      <dgm:spPr/>
    </dgm:pt>
    <dgm:pt modelId="{509045AB-C52E-4B27-B56C-D3A3FBFB3C88}" type="pres">
      <dgm:prSet presAssocID="{8E0B2C79-90B8-4E54-919D-177018EA671F}" presName="childTx" presStyleLbl="bgAccFollowNode1" presStyleIdx="4" presStyleCnt="5">
        <dgm:presLayoutVars>
          <dgm:bulletEnabled val="1"/>
        </dgm:presLayoutVars>
      </dgm:prSet>
      <dgm:spPr/>
    </dgm:pt>
    <dgm:pt modelId="{CF62E127-0451-47F5-A03D-48D4C0A7133D}" type="pres">
      <dgm:prSet presAssocID="{A74F93F5-974A-46D4-8B46-0AD84A9D5E0A}" presName="negSpace" presStyleCnt="0"/>
      <dgm:spPr/>
    </dgm:pt>
    <dgm:pt modelId="{BF5A1366-FB93-4C00-8F33-7F0CD1BB568D}" type="pres">
      <dgm:prSet presAssocID="{A74F93F5-974A-46D4-8B46-0AD84A9D5E0A}" presName="circle" presStyleLbl="node1" presStyleIdx="1" presStyleCnt="2"/>
      <dgm:spPr/>
    </dgm:pt>
  </dgm:ptLst>
  <dgm:cxnLst>
    <dgm:cxn modelId="{00B8069B-BC7D-4C3B-BA3B-CFC59ADB7E53}" type="presOf" srcId="{6C8BF322-4EB5-47EA-AFC4-400944A95269}" destId="{EC84539B-9498-4522-8BCC-14C56C99651F}" srcOrd="1" destOrd="0" presId="urn:microsoft.com/office/officeart/2005/8/layout/hList9"/>
    <dgm:cxn modelId="{09500201-EA15-4DA5-BDEC-D09DBE591E37}" type="presOf" srcId="{CE61547A-5231-4F3E-9609-97B935130584}" destId="{9E4DA91D-7BB4-4A90-AA23-781B2ACAD8D1}" srcOrd="1" destOrd="0" presId="urn:microsoft.com/office/officeart/2005/8/layout/hList9"/>
    <dgm:cxn modelId="{4D73B71F-B35E-4B12-A9A6-C8ECB5B337FE}" srcId="{A15067F0-4A8F-4257-8379-ABEC5D076DA0}" destId="{940C9ADB-5E7F-4FA1-AFFD-DEF497A7B2BB}" srcOrd="1" destOrd="0" parTransId="{7B401C40-27F6-4A41-B90A-C32603FD04E5}" sibTransId="{C5AC9B20-34C3-4CE0-8812-8F8CA5F81CE7}"/>
    <dgm:cxn modelId="{065EF914-DC64-40A3-B3A8-029BBE5CA5E2}" srcId="{786BC607-6801-425A-9C58-399F10AE48CB}" destId="{A15067F0-4A8F-4257-8379-ABEC5D076DA0}" srcOrd="0" destOrd="0" parTransId="{E131427E-4C33-4DC3-909D-38EAB4254BBA}" sibTransId="{C084A406-E829-4644-B47C-6461360CA2EA}"/>
    <dgm:cxn modelId="{B929968E-8199-4BCA-B60D-7373BB9E320E}" type="presOf" srcId="{786BC607-6801-425A-9C58-399F10AE48CB}" destId="{8ECB217C-17FE-40F3-8013-050ED55322F1}" srcOrd="0" destOrd="0" presId="urn:microsoft.com/office/officeart/2005/8/layout/hList9"/>
    <dgm:cxn modelId="{8735E6AE-4882-4310-8D4D-453B2D9ACAEB}" type="presOf" srcId="{CE61547A-5231-4F3E-9609-97B935130584}" destId="{C4A5E9EA-9722-4812-A48E-9C05B961931C}" srcOrd="0" destOrd="0" presId="urn:microsoft.com/office/officeart/2005/8/layout/hList9"/>
    <dgm:cxn modelId="{4296C297-4AA9-4279-89A8-186FC94E1E91}" srcId="{A74F93F5-974A-46D4-8B46-0AD84A9D5E0A}" destId="{6C8BF322-4EB5-47EA-AFC4-400944A95269}" srcOrd="1" destOrd="0" parTransId="{ADC9ED5B-D275-44DB-8B2B-EE01823261EC}" sibTransId="{656D3415-010F-41FC-B1E2-BA15482A892B}"/>
    <dgm:cxn modelId="{55977A82-367C-4A2A-9A30-E75CDFE79FCC}" type="presOf" srcId="{940C9ADB-5E7F-4FA1-AFFD-DEF497A7B2BB}" destId="{B7B1086F-9245-43B9-8FB9-B18784B4A9E9}" srcOrd="0" destOrd="0" presId="urn:microsoft.com/office/officeart/2005/8/layout/hList9"/>
    <dgm:cxn modelId="{20C8C899-F2BA-4D70-82D9-6C253A6C7ED1}" type="presOf" srcId="{6C8BF322-4EB5-47EA-AFC4-400944A95269}" destId="{AC0FA53E-9A16-49AF-A60B-4FA94B003A22}" srcOrd="0" destOrd="0" presId="urn:microsoft.com/office/officeart/2005/8/layout/hList9"/>
    <dgm:cxn modelId="{52CDD934-84B4-46FB-9A0F-156074CBA9BD}" type="presOf" srcId="{6311728C-E4FB-450F-9A8A-B48EB6BF616D}" destId="{4FBF782C-ED16-49DC-A8D1-238E90A57C21}" srcOrd="0" destOrd="0" presId="urn:microsoft.com/office/officeart/2005/8/layout/hList9"/>
    <dgm:cxn modelId="{88D32149-4D95-4C3F-B456-0BD50B58E9B5}" type="presOf" srcId="{6311728C-E4FB-450F-9A8A-B48EB6BF616D}" destId="{666C0E85-EF62-4786-BF54-FA386F3FC9AB}" srcOrd="1" destOrd="0" presId="urn:microsoft.com/office/officeart/2005/8/layout/hList9"/>
    <dgm:cxn modelId="{B9015118-D476-4752-A915-B63F0319CFE3}" type="presOf" srcId="{A15067F0-4A8F-4257-8379-ABEC5D076DA0}" destId="{60D5BFCB-3509-4E58-ADD6-AD551FD21055}" srcOrd="0" destOrd="0" presId="urn:microsoft.com/office/officeart/2005/8/layout/hList9"/>
    <dgm:cxn modelId="{A8785FDE-CBF9-4659-95AB-72ADEE2EFE3C}" type="presOf" srcId="{8E0B2C79-90B8-4E54-919D-177018EA671F}" destId="{509045AB-C52E-4B27-B56C-D3A3FBFB3C88}" srcOrd="1" destOrd="0" presId="urn:microsoft.com/office/officeart/2005/8/layout/hList9"/>
    <dgm:cxn modelId="{E3A3F057-0C89-40C6-A72F-3ECCB70B37AF}" type="presOf" srcId="{8E0B2C79-90B8-4E54-919D-177018EA671F}" destId="{1E36A9EF-28C5-4AFA-9627-A0EF6CD7F7F9}" srcOrd="0" destOrd="0" presId="urn:microsoft.com/office/officeart/2005/8/layout/hList9"/>
    <dgm:cxn modelId="{556AD7ED-B48B-46CF-8BFF-F48D182797CD}" type="presOf" srcId="{A74F93F5-974A-46D4-8B46-0AD84A9D5E0A}" destId="{BF5A1366-FB93-4C00-8F33-7F0CD1BB568D}" srcOrd="0" destOrd="0" presId="urn:microsoft.com/office/officeart/2005/8/layout/hList9"/>
    <dgm:cxn modelId="{B1085735-0B17-46B8-A1BD-28CCC185E2E1}" srcId="{A74F93F5-974A-46D4-8B46-0AD84A9D5E0A}" destId="{8E0B2C79-90B8-4E54-919D-177018EA671F}" srcOrd="2" destOrd="0" parTransId="{88D1FDCE-5CFE-4C76-8875-85675C857672}" sibTransId="{8A918F8B-6A8C-456E-8BEE-615CC6AE6005}"/>
    <dgm:cxn modelId="{2DC8657C-A09E-4CDF-A6B6-7ABBF73F9E28}" type="presOf" srcId="{940C9ADB-5E7F-4FA1-AFFD-DEF497A7B2BB}" destId="{B076E8D8-3E32-4457-B085-61A35EF6D906}" srcOrd="1" destOrd="0" presId="urn:microsoft.com/office/officeart/2005/8/layout/hList9"/>
    <dgm:cxn modelId="{291ADFD3-F01D-4198-A456-E115B560471E}" srcId="{786BC607-6801-425A-9C58-399F10AE48CB}" destId="{A74F93F5-974A-46D4-8B46-0AD84A9D5E0A}" srcOrd="1" destOrd="0" parTransId="{D88D7F7E-3FFF-4C26-88B5-2EECBE9820F3}" sibTransId="{684CB7D5-D717-494D-B3A6-03DD1D3819B8}"/>
    <dgm:cxn modelId="{F740D276-B43F-4DA7-B9FE-5F14B56B738D}" srcId="{A74F93F5-974A-46D4-8B46-0AD84A9D5E0A}" destId="{6311728C-E4FB-450F-9A8A-B48EB6BF616D}" srcOrd="0" destOrd="0" parTransId="{1AD2EA2E-4249-416C-B62C-895C4E5227F2}" sibTransId="{DC9830E5-4FE0-49F9-A606-7AC88307FF93}"/>
    <dgm:cxn modelId="{23B0DA16-598B-4AF2-9A6E-3FCD3694E1A0}" srcId="{A15067F0-4A8F-4257-8379-ABEC5D076DA0}" destId="{CE61547A-5231-4F3E-9609-97B935130584}" srcOrd="0" destOrd="0" parTransId="{3BFDED17-F63C-4198-9B26-490184D68DAB}" sibTransId="{AE6BA695-97A2-479C-893F-1475281B8F84}"/>
    <dgm:cxn modelId="{D3C7DF4C-7CB8-4221-8120-DBB693FEA29C}" type="presParOf" srcId="{8ECB217C-17FE-40F3-8013-050ED55322F1}" destId="{2857C696-7F8E-4FF6-9CF2-271F9F94BF22}" srcOrd="0" destOrd="0" presId="urn:microsoft.com/office/officeart/2005/8/layout/hList9"/>
    <dgm:cxn modelId="{754958A6-3BB0-4475-8546-5E53F308E05B}" type="presParOf" srcId="{8ECB217C-17FE-40F3-8013-050ED55322F1}" destId="{0E0F148C-35E0-4BBE-B788-7D42565DD56F}" srcOrd="1" destOrd="0" presId="urn:microsoft.com/office/officeart/2005/8/layout/hList9"/>
    <dgm:cxn modelId="{FFF29999-1DC5-4BF7-AB29-14C1A371F4D4}" type="presParOf" srcId="{0E0F148C-35E0-4BBE-B788-7D42565DD56F}" destId="{FAF73704-1CCF-425D-B536-3733EB721DE0}" srcOrd="0" destOrd="0" presId="urn:microsoft.com/office/officeart/2005/8/layout/hList9"/>
    <dgm:cxn modelId="{44F13069-15BC-4550-B7D5-7C70FF124FDA}" type="presParOf" srcId="{0E0F148C-35E0-4BBE-B788-7D42565DD56F}" destId="{48235238-A638-4216-ADF4-AAD28972E7F5}" srcOrd="1" destOrd="0" presId="urn:microsoft.com/office/officeart/2005/8/layout/hList9"/>
    <dgm:cxn modelId="{47CAE20E-DFF9-4292-9487-D32957A53BAA}" type="presParOf" srcId="{48235238-A638-4216-ADF4-AAD28972E7F5}" destId="{C4A5E9EA-9722-4812-A48E-9C05B961931C}" srcOrd="0" destOrd="0" presId="urn:microsoft.com/office/officeart/2005/8/layout/hList9"/>
    <dgm:cxn modelId="{E193D691-8EED-4AA1-9DBE-CF12D9E4E421}" type="presParOf" srcId="{48235238-A638-4216-ADF4-AAD28972E7F5}" destId="{9E4DA91D-7BB4-4A90-AA23-781B2ACAD8D1}" srcOrd="1" destOrd="0" presId="urn:microsoft.com/office/officeart/2005/8/layout/hList9"/>
    <dgm:cxn modelId="{93AABB6B-4B20-499D-BAF9-F6D04828E172}" type="presParOf" srcId="{0E0F148C-35E0-4BBE-B788-7D42565DD56F}" destId="{72752C54-1262-4F20-8B67-0C2364622C69}" srcOrd="2" destOrd="0" presId="urn:microsoft.com/office/officeart/2005/8/layout/hList9"/>
    <dgm:cxn modelId="{81760C28-0FC3-49D9-8858-57038B4A1CC0}" type="presParOf" srcId="{72752C54-1262-4F20-8B67-0C2364622C69}" destId="{B7B1086F-9245-43B9-8FB9-B18784B4A9E9}" srcOrd="0" destOrd="0" presId="urn:microsoft.com/office/officeart/2005/8/layout/hList9"/>
    <dgm:cxn modelId="{A6EB44A2-5125-4AA9-AA23-545F377D343C}" type="presParOf" srcId="{72752C54-1262-4F20-8B67-0C2364622C69}" destId="{B076E8D8-3E32-4457-B085-61A35EF6D906}" srcOrd="1" destOrd="0" presId="urn:microsoft.com/office/officeart/2005/8/layout/hList9"/>
    <dgm:cxn modelId="{B217F72B-D9D8-4009-B510-E59E9B3E93C7}" type="presParOf" srcId="{8ECB217C-17FE-40F3-8013-050ED55322F1}" destId="{9BA2E8C1-D102-4403-B2EE-F0A580CE38D8}" srcOrd="2" destOrd="0" presId="urn:microsoft.com/office/officeart/2005/8/layout/hList9"/>
    <dgm:cxn modelId="{5AE2A4D5-80D8-431B-9DB5-855420975D04}" type="presParOf" srcId="{8ECB217C-17FE-40F3-8013-050ED55322F1}" destId="{60D5BFCB-3509-4E58-ADD6-AD551FD21055}" srcOrd="3" destOrd="0" presId="urn:microsoft.com/office/officeart/2005/8/layout/hList9"/>
    <dgm:cxn modelId="{127AE02B-9D3D-40B0-84C1-C4D12A043C77}" type="presParOf" srcId="{8ECB217C-17FE-40F3-8013-050ED55322F1}" destId="{A4FC1DC9-D763-47F9-A4FF-D8F7307F03CF}" srcOrd="4" destOrd="0" presId="urn:microsoft.com/office/officeart/2005/8/layout/hList9"/>
    <dgm:cxn modelId="{C15B339F-F35C-4BA6-A2D6-1405CDE05966}" type="presParOf" srcId="{8ECB217C-17FE-40F3-8013-050ED55322F1}" destId="{DBB179D3-C100-4069-979A-7AFD3D955A00}" srcOrd="5" destOrd="0" presId="urn:microsoft.com/office/officeart/2005/8/layout/hList9"/>
    <dgm:cxn modelId="{F73CA6A0-7517-4176-8C6E-D1BD9571B808}" type="presParOf" srcId="{8ECB217C-17FE-40F3-8013-050ED55322F1}" destId="{86EB1FBB-526B-4AD8-91A9-4195DBCEB8FF}" srcOrd="6" destOrd="0" presId="urn:microsoft.com/office/officeart/2005/8/layout/hList9"/>
    <dgm:cxn modelId="{A51AD97D-5435-474F-B1BF-FF099E792FCE}" type="presParOf" srcId="{86EB1FBB-526B-4AD8-91A9-4195DBCEB8FF}" destId="{69411263-E3CF-4B77-86C8-F81BF4B57024}" srcOrd="0" destOrd="0" presId="urn:microsoft.com/office/officeart/2005/8/layout/hList9"/>
    <dgm:cxn modelId="{5A6A1202-ACFF-435F-9D0D-6E2A8A34C1B3}" type="presParOf" srcId="{86EB1FBB-526B-4AD8-91A9-4195DBCEB8FF}" destId="{A9E28509-F230-4317-A48D-1F3DC5AFF236}" srcOrd="1" destOrd="0" presId="urn:microsoft.com/office/officeart/2005/8/layout/hList9"/>
    <dgm:cxn modelId="{0F5C043C-0064-4FA4-B4C5-8BD05FCD33F7}" type="presParOf" srcId="{A9E28509-F230-4317-A48D-1F3DC5AFF236}" destId="{4FBF782C-ED16-49DC-A8D1-238E90A57C21}" srcOrd="0" destOrd="0" presId="urn:microsoft.com/office/officeart/2005/8/layout/hList9"/>
    <dgm:cxn modelId="{C9FCE685-0C4C-4AE2-B550-2F6A3206A661}" type="presParOf" srcId="{A9E28509-F230-4317-A48D-1F3DC5AFF236}" destId="{666C0E85-EF62-4786-BF54-FA386F3FC9AB}" srcOrd="1" destOrd="0" presId="urn:microsoft.com/office/officeart/2005/8/layout/hList9"/>
    <dgm:cxn modelId="{C2CDAD16-A333-4A91-8018-F8D223791EED}" type="presParOf" srcId="{86EB1FBB-526B-4AD8-91A9-4195DBCEB8FF}" destId="{4B543C4F-C305-4B18-957A-69A0F4D9AAEC}" srcOrd="2" destOrd="0" presId="urn:microsoft.com/office/officeart/2005/8/layout/hList9"/>
    <dgm:cxn modelId="{9D14C124-95A8-45FE-A64A-BC84F4387F49}" type="presParOf" srcId="{4B543C4F-C305-4B18-957A-69A0F4D9AAEC}" destId="{AC0FA53E-9A16-49AF-A60B-4FA94B003A22}" srcOrd="0" destOrd="0" presId="urn:microsoft.com/office/officeart/2005/8/layout/hList9"/>
    <dgm:cxn modelId="{D24D884A-1A05-4240-873A-4A4E811C08A3}" type="presParOf" srcId="{4B543C4F-C305-4B18-957A-69A0F4D9AAEC}" destId="{EC84539B-9498-4522-8BCC-14C56C99651F}" srcOrd="1" destOrd="0" presId="urn:microsoft.com/office/officeart/2005/8/layout/hList9"/>
    <dgm:cxn modelId="{714BB8E4-E340-44A3-90DF-FBE5E74C94F7}" type="presParOf" srcId="{86EB1FBB-526B-4AD8-91A9-4195DBCEB8FF}" destId="{D4EAE88A-2727-49E8-8339-17CC6665B5F0}" srcOrd="3" destOrd="0" presId="urn:microsoft.com/office/officeart/2005/8/layout/hList9"/>
    <dgm:cxn modelId="{DE737F94-C4C2-4970-8DBB-5D8AF5F546D2}" type="presParOf" srcId="{D4EAE88A-2727-49E8-8339-17CC6665B5F0}" destId="{1E36A9EF-28C5-4AFA-9627-A0EF6CD7F7F9}" srcOrd="0" destOrd="0" presId="urn:microsoft.com/office/officeart/2005/8/layout/hList9"/>
    <dgm:cxn modelId="{81B28F22-4FE4-4F9D-9AB3-D3599C5BC153}" type="presParOf" srcId="{D4EAE88A-2727-49E8-8339-17CC6665B5F0}" destId="{509045AB-C52E-4B27-B56C-D3A3FBFB3C88}" srcOrd="1" destOrd="0" presId="urn:microsoft.com/office/officeart/2005/8/layout/hList9"/>
    <dgm:cxn modelId="{785922B8-E52E-490F-A6DB-B914DCC11D50}" type="presParOf" srcId="{8ECB217C-17FE-40F3-8013-050ED55322F1}" destId="{CF62E127-0451-47F5-A03D-48D4C0A7133D}" srcOrd="7" destOrd="0" presId="urn:microsoft.com/office/officeart/2005/8/layout/hList9"/>
    <dgm:cxn modelId="{442C8FDB-5889-4A79-B8F5-F8D080946334}" type="presParOf" srcId="{8ECB217C-17FE-40F3-8013-050ED55322F1}" destId="{BF5A1366-FB93-4C00-8F33-7F0CD1BB568D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329AB2-7053-44F9-A3DB-BA28281E2AE4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F0D3B2-BC26-4E73-A90E-3ED776D847D7}">
      <dgm:prSet phldrT="[Text]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/>
            <a:t>DeepGate</a:t>
          </a:r>
          <a:r>
            <a:rPr lang="en-US" dirty="0"/>
            <a:t> System</a:t>
          </a:r>
        </a:p>
      </dgm:t>
    </dgm:pt>
    <dgm:pt modelId="{FBB31C31-9A88-46B4-B5C5-2EF60EF496CA}" type="parTrans" cxnId="{FB60B333-2F79-4E02-A9BB-B2A2CE67E2CC}">
      <dgm:prSet/>
      <dgm:spPr/>
      <dgm:t>
        <a:bodyPr/>
        <a:lstStyle/>
        <a:p>
          <a:endParaRPr lang="en-US"/>
        </a:p>
      </dgm:t>
    </dgm:pt>
    <dgm:pt modelId="{93FC51B2-67D0-47AD-8763-F4904D968D36}" type="sibTrans" cxnId="{FB60B333-2F79-4E02-A9BB-B2A2CE67E2CC}">
      <dgm:prSet/>
      <dgm:spPr/>
      <dgm:t>
        <a:bodyPr/>
        <a:lstStyle/>
        <a:p>
          <a:endParaRPr lang="en-US"/>
        </a:p>
      </dgm:t>
    </dgm:pt>
    <dgm:pt modelId="{ABAD00D9-A444-413D-9906-CD45B33EDB95}">
      <dgm:prSet phldrT="[Text]" custT="1"/>
      <dgm:spPr/>
      <dgm:t>
        <a:bodyPr/>
        <a:lstStyle/>
        <a:p>
          <a:r>
            <a:rPr lang="en-US" sz="2700" dirty="0"/>
            <a:t>Deep Learning Algorithms</a:t>
          </a:r>
        </a:p>
      </dgm:t>
    </dgm:pt>
    <dgm:pt modelId="{E9DCD302-8C5E-4633-A5AB-2445A99182DB}" type="parTrans" cxnId="{E4D0B76B-D6BF-4C31-8B3E-A46A531FAD5C}">
      <dgm:prSet/>
      <dgm:spPr/>
      <dgm:t>
        <a:bodyPr/>
        <a:lstStyle/>
        <a:p>
          <a:endParaRPr lang="en-US"/>
        </a:p>
      </dgm:t>
    </dgm:pt>
    <dgm:pt modelId="{D89A2910-2EBB-49A6-B1DC-690570043295}" type="sibTrans" cxnId="{E4D0B76B-D6BF-4C31-8B3E-A46A531FAD5C}">
      <dgm:prSet/>
      <dgm:spPr/>
      <dgm:t>
        <a:bodyPr/>
        <a:lstStyle/>
        <a:p>
          <a:endParaRPr lang="en-US"/>
        </a:p>
      </dgm:t>
    </dgm:pt>
    <dgm:pt modelId="{44464B48-6E4D-47C8-827D-221AECBBB215}">
      <dgm:prSet phldrT="[Text]"/>
      <dgm:spPr/>
      <dgm:t>
        <a:bodyPr/>
        <a:lstStyle/>
        <a:p>
          <a:r>
            <a:rPr lang="en-US" dirty="0"/>
            <a:t>PCB</a:t>
          </a:r>
        </a:p>
      </dgm:t>
    </dgm:pt>
    <dgm:pt modelId="{1D206F85-09B3-49E7-84DE-988F0391AA76}" type="parTrans" cxnId="{70BB4A4F-3965-4781-ADEA-370107E9ED10}">
      <dgm:prSet/>
      <dgm:spPr/>
      <dgm:t>
        <a:bodyPr/>
        <a:lstStyle/>
        <a:p>
          <a:endParaRPr lang="en-US"/>
        </a:p>
      </dgm:t>
    </dgm:pt>
    <dgm:pt modelId="{EEC3EF73-8846-4A00-A9C7-FF3BF80FC4D9}" type="sibTrans" cxnId="{70BB4A4F-3965-4781-ADEA-370107E9ED10}">
      <dgm:prSet/>
      <dgm:spPr/>
      <dgm:t>
        <a:bodyPr/>
        <a:lstStyle/>
        <a:p>
          <a:endParaRPr lang="en-US"/>
        </a:p>
      </dgm:t>
    </dgm:pt>
    <dgm:pt modelId="{BAA19B93-6CDE-40FF-87DE-DD54A8056300}">
      <dgm:prSet phldrT="[Text]"/>
      <dgm:spPr/>
      <dgm:t>
        <a:bodyPr/>
        <a:lstStyle/>
        <a:p>
          <a:r>
            <a:rPr lang="en-US" dirty="0"/>
            <a:t>FPGA</a:t>
          </a:r>
        </a:p>
      </dgm:t>
    </dgm:pt>
    <dgm:pt modelId="{95DE77F6-8329-4088-87E3-D7AF892F3DE2}" type="parTrans" cxnId="{46002148-F55A-4F48-A993-4005394B51CA}">
      <dgm:prSet/>
      <dgm:spPr/>
      <dgm:t>
        <a:bodyPr/>
        <a:lstStyle/>
        <a:p>
          <a:endParaRPr lang="en-US"/>
        </a:p>
      </dgm:t>
    </dgm:pt>
    <dgm:pt modelId="{843A5014-9148-4143-B0C2-F946C3EA2D28}" type="sibTrans" cxnId="{46002148-F55A-4F48-A993-4005394B51CA}">
      <dgm:prSet/>
      <dgm:spPr/>
      <dgm:t>
        <a:bodyPr/>
        <a:lstStyle/>
        <a:p>
          <a:endParaRPr lang="en-US"/>
        </a:p>
      </dgm:t>
    </dgm:pt>
    <dgm:pt modelId="{8DF27C2F-19A2-4C47-8D7E-A3EF1FA284DA}">
      <dgm:prSet phldrT="[Text]" custT="1"/>
      <dgm:spPr/>
      <dgm:t>
        <a:bodyPr/>
        <a:lstStyle/>
        <a:p>
          <a:r>
            <a:rPr lang="en-US" sz="2700" b="0" dirty="0"/>
            <a:t>Graphical User Interface</a:t>
          </a:r>
        </a:p>
      </dgm:t>
    </dgm:pt>
    <dgm:pt modelId="{704D5775-D6A4-4561-B393-0DCA45A29B77}" type="parTrans" cxnId="{D2BEA889-0732-44AE-A342-C6842486E8EA}">
      <dgm:prSet/>
      <dgm:spPr/>
      <dgm:t>
        <a:bodyPr/>
        <a:lstStyle/>
        <a:p>
          <a:endParaRPr lang="en-US"/>
        </a:p>
      </dgm:t>
    </dgm:pt>
    <dgm:pt modelId="{20C52955-0BB1-4ADE-ADC8-3C224CDBAAB5}" type="sibTrans" cxnId="{D2BEA889-0732-44AE-A342-C6842486E8EA}">
      <dgm:prSet/>
      <dgm:spPr/>
      <dgm:t>
        <a:bodyPr/>
        <a:lstStyle/>
        <a:p>
          <a:endParaRPr lang="en-US"/>
        </a:p>
      </dgm:t>
    </dgm:pt>
    <dgm:pt modelId="{0DEC0563-EF8F-4290-908C-E7A1A49E3AC3}" type="pres">
      <dgm:prSet presAssocID="{4C329AB2-7053-44F9-A3DB-BA28281E2AE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9D46654-FFFE-474C-A4DE-C36F27315141}" type="pres">
      <dgm:prSet presAssocID="{16F0D3B2-BC26-4E73-A90E-3ED776D847D7}" presName="root1" presStyleCnt="0"/>
      <dgm:spPr/>
    </dgm:pt>
    <dgm:pt modelId="{DEDA0641-4A83-4B26-9301-34E23A76AA68}" type="pres">
      <dgm:prSet presAssocID="{16F0D3B2-BC26-4E73-A90E-3ED776D847D7}" presName="LevelOneTextNode" presStyleLbl="node0" presStyleIdx="0" presStyleCnt="1">
        <dgm:presLayoutVars>
          <dgm:chPref val="3"/>
        </dgm:presLayoutVars>
      </dgm:prSet>
      <dgm:spPr/>
    </dgm:pt>
    <dgm:pt modelId="{E1EA3334-3948-4EB2-B5ED-CC848A930B73}" type="pres">
      <dgm:prSet presAssocID="{16F0D3B2-BC26-4E73-A90E-3ED776D847D7}" presName="level2hierChild" presStyleCnt="0"/>
      <dgm:spPr/>
    </dgm:pt>
    <dgm:pt modelId="{FB4869D1-FC48-4157-8085-56DAD7CB80A5}" type="pres">
      <dgm:prSet presAssocID="{704D5775-D6A4-4561-B393-0DCA45A29B77}" presName="conn2-1" presStyleLbl="parChTrans1D2" presStyleIdx="0" presStyleCnt="4"/>
      <dgm:spPr/>
    </dgm:pt>
    <dgm:pt modelId="{454F61B3-4462-480F-99E5-A518B306FB09}" type="pres">
      <dgm:prSet presAssocID="{704D5775-D6A4-4561-B393-0DCA45A29B77}" presName="connTx" presStyleLbl="parChTrans1D2" presStyleIdx="0" presStyleCnt="4"/>
      <dgm:spPr/>
    </dgm:pt>
    <dgm:pt modelId="{A3C5217B-49F3-4E61-9418-87219C3DEC8C}" type="pres">
      <dgm:prSet presAssocID="{8DF27C2F-19A2-4C47-8D7E-A3EF1FA284DA}" presName="root2" presStyleCnt="0"/>
      <dgm:spPr/>
    </dgm:pt>
    <dgm:pt modelId="{A8F7F21B-797E-4FAA-8615-E5122006296E}" type="pres">
      <dgm:prSet presAssocID="{8DF27C2F-19A2-4C47-8D7E-A3EF1FA284DA}" presName="LevelTwoTextNode" presStyleLbl="node2" presStyleIdx="0" presStyleCnt="4">
        <dgm:presLayoutVars>
          <dgm:chPref val="3"/>
        </dgm:presLayoutVars>
      </dgm:prSet>
      <dgm:spPr/>
    </dgm:pt>
    <dgm:pt modelId="{AF92BC25-C4EE-4E21-9DB9-81D7A03956EB}" type="pres">
      <dgm:prSet presAssocID="{8DF27C2F-19A2-4C47-8D7E-A3EF1FA284DA}" presName="level3hierChild" presStyleCnt="0"/>
      <dgm:spPr/>
    </dgm:pt>
    <dgm:pt modelId="{80807B6B-945A-46FE-B783-5153FFAADEC3}" type="pres">
      <dgm:prSet presAssocID="{E9DCD302-8C5E-4633-A5AB-2445A99182DB}" presName="conn2-1" presStyleLbl="parChTrans1D2" presStyleIdx="1" presStyleCnt="4"/>
      <dgm:spPr/>
    </dgm:pt>
    <dgm:pt modelId="{82A7F5A1-05A6-4554-BA5C-046D32D51B6E}" type="pres">
      <dgm:prSet presAssocID="{E9DCD302-8C5E-4633-A5AB-2445A99182DB}" presName="connTx" presStyleLbl="parChTrans1D2" presStyleIdx="1" presStyleCnt="4"/>
      <dgm:spPr/>
    </dgm:pt>
    <dgm:pt modelId="{C3693BC7-34EA-4DEB-B10C-1DDABEB05742}" type="pres">
      <dgm:prSet presAssocID="{ABAD00D9-A444-413D-9906-CD45B33EDB95}" presName="root2" presStyleCnt="0"/>
      <dgm:spPr/>
    </dgm:pt>
    <dgm:pt modelId="{D911819A-7619-4BDF-A4FA-E75395724E48}" type="pres">
      <dgm:prSet presAssocID="{ABAD00D9-A444-413D-9906-CD45B33EDB95}" presName="LevelTwoTextNode" presStyleLbl="node2" presStyleIdx="1" presStyleCnt="4">
        <dgm:presLayoutVars>
          <dgm:chPref val="3"/>
        </dgm:presLayoutVars>
      </dgm:prSet>
      <dgm:spPr/>
    </dgm:pt>
    <dgm:pt modelId="{3720047F-D37D-4B4E-9C0C-410C09E35764}" type="pres">
      <dgm:prSet presAssocID="{ABAD00D9-A444-413D-9906-CD45B33EDB95}" presName="level3hierChild" presStyleCnt="0"/>
      <dgm:spPr/>
    </dgm:pt>
    <dgm:pt modelId="{4A620835-66BB-4BC6-B764-993107C1F812}" type="pres">
      <dgm:prSet presAssocID="{1D206F85-09B3-49E7-84DE-988F0391AA76}" presName="conn2-1" presStyleLbl="parChTrans1D2" presStyleIdx="2" presStyleCnt="4"/>
      <dgm:spPr/>
    </dgm:pt>
    <dgm:pt modelId="{E32291AB-ECEC-4C4A-975E-29A24022AAFB}" type="pres">
      <dgm:prSet presAssocID="{1D206F85-09B3-49E7-84DE-988F0391AA76}" presName="connTx" presStyleLbl="parChTrans1D2" presStyleIdx="2" presStyleCnt="4"/>
      <dgm:spPr/>
    </dgm:pt>
    <dgm:pt modelId="{A4239936-C817-49AB-B7BC-45E59B5C13AA}" type="pres">
      <dgm:prSet presAssocID="{44464B48-6E4D-47C8-827D-221AECBBB215}" presName="root2" presStyleCnt="0"/>
      <dgm:spPr/>
    </dgm:pt>
    <dgm:pt modelId="{496A448A-EA41-44B6-99E2-202B1195D802}" type="pres">
      <dgm:prSet presAssocID="{44464B48-6E4D-47C8-827D-221AECBBB215}" presName="LevelTwoTextNode" presStyleLbl="node2" presStyleIdx="2" presStyleCnt="4">
        <dgm:presLayoutVars>
          <dgm:chPref val="3"/>
        </dgm:presLayoutVars>
      </dgm:prSet>
      <dgm:spPr/>
    </dgm:pt>
    <dgm:pt modelId="{F3448C2E-4ADD-4455-AF5F-3E65DE63D03E}" type="pres">
      <dgm:prSet presAssocID="{44464B48-6E4D-47C8-827D-221AECBBB215}" presName="level3hierChild" presStyleCnt="0"/>
      <dgm:spPr/>
    </dgm:pt>
    <dgm:pt modelId="{660466B1-4A19-412B-9F52-6D747FC3FCFC}" type="pres">
      <dgm:prSet presAssocID="{95DE77F6-8329-4088-87E3-D7AF892F3DE2}" presName="conn2-1" presStyleLbl="parChTrans1D2" presStyleIdx="3" presStyleCnt="4"/>
      <dgm:spPr/>
    </dgm:pt>
    <dgm:pt modelId="{6B33D8B1-1422-4AF3-9A8B-F538441CB2D9}" type="pres">
      <dgm:prSet presAssocID="{95DE77F6-8329-4088-87E3-D7AF892F3DE2}" presName="connTx" presStyleLbl="parChTrans1D2" presStyleIdx="3" presStyleCnt="4"/>
      <dgm:spPr/>
    </dgm:pt>
    <dgm:pt modelId="{67147027-EA1C-460F-B89B-34FFA80328CD}" type="pres">
      <dgm:prSet presAssocID="{BAA19B93-6CDE-40FF-87DE-DD54A8056300}" presName="root2" presStyleCnt="0"/>
      <dgm:spPr/>
    </dgm:pt>
    <dgm:pt modelId="{79D56D30-8AF1-4C9C-9DCB-458FD38F5A47}" type="pres">
      <dgm:prSet presAssocID="{BAA19B93-6CDE-40FF-87DE-DD54A8056300}" presName="LevelTwoTextNode" presStyleLbl="node2" presStyleIdx="3" presStyleCnt="4">
        <dgm:presLayoutVars>
          <dgm:chPref val="3"/>
        </dgm:presLayoutVars>
      </dgm:prSet>
      <dgm:spPr/>
    </dgm:pt>
    <dgm:pt modelId="{F5F1E4C8-4635-44E8-A1E1-B67BE90C4411}" type="pres">
      <dgm:prSet presAssocID="{BAA19B93-6CDE-40FF-87DE-DD54A8056300}" presName="level3hierChild" presStyleCnt="0"/>
      <dgm:spPr/>
    </dgm:pt>
  </dgm:ptLst>
  <dgm:cxnLst>
    <dgm:cxn modelId="{D955877E-1B80-4612-A6A7-506DC4783A0B}" type="presOf" srcId="{E9DCD302-8C5E-4633-A5AB-2445A99182DB}" destId="{82A7F5A1-05A6-4554-BA5C-046D32D51B6E}" srcOrd="1" destOrd="0" presId="urn:microsoft.com/office/officeart/2008/layout/HorizontalMultiLevelHierarchy"/>
    <dgm:cxn modelId="{6C11AAD0-21AC-430D-8CA8-17A80E49CF6A}" type="presOf" srcId="{16F0D3B2-BC26-4E73-A90E-3ED776D847D7}" destId="{DEDA0641-4A83-4B26-9301-34E23A76AA68}" srcOrd="0" destOrd="0" presId="urn:microsoft.com/office/officeart/2008/layout/HorizontalMultiLevelHierarchy"/>
    <dgm:cxn modelId="{D2BEA889-0732-44AE-A342-C6842486E8EA}" srcId="{16F0D3B2-BC26-4E73-A90E-3ED776D847D7}" destId="{8DF27C2F-19A2-4C47-8D7E-A3EF1FA284DA}" srcOrd="0" destOrd="0" parTransId="{704D5775-D6A4-4561-B393-0DCA45A29B77}" sibTransId="{20C52955-0BB1-4ADE-ADC8-3C224CDBAAB5}"/>
    <dgm:cxn modelId="{A49D0219-F35F-4648-AFA4-EA4847C18E06}" type="presOf" srcId="{8DF27C2F-19A2-4C47-8D7E-A3EF1FA284DA}" destId="{A8F7F21B-797E-4FAA-8615-E5122006296E}" srcOrd="0" destOrd="0" presId="urn:microsoft.com/office/officeart/2008/layout/HorizontalMultiLevelHierarchy"/>
    <dgm:cxn modelId="{441B86CF-D17D-46B0-A77E-4CF200490083}" type="presOf" srcId="{95DE77F6-8329-4088-87E3-D7AF892F3DE2}" destId="{660466B1-4A19-412B-9F52-6D747FC3FCFC}" srcOrd="0" destOrd="0" presId="urn:microsoft.com/office/officeart/2008/layout/HorizontalMultiLevelHierarchy"/>
    <dgm:cxn modelId="{4A34EC48-1A8C-436D-AFC8-A8C8EAD3D37B}" type="presOf" srcId="{1D206F85-09B3-49E7-84DE-988F0391AA76}" destId="{E32291AB-ECEC-4C4A-975E-29A24022AAFB}" srcOrd="1" destOrd="0" presId="urn:microsoft.com/office/officeart/2008/layout/HorizontalMultiLevelHierarchy"/>
    <dgm:cxn modelId="{5585304E-42C4-42E5-AEED-4F3C5BB0F028}" type="presOf" srcId="{704D5775-D6A4-4561-B393-0DCA45A29B77}" destId="{FB4869D1-FC48-4157-8085-56DAD7CB80A5}" srcOrd="0" destOrd="0" presId="urn:microsoft.com/office/officeart/2008/layout/HorizontalMultiLevelHierarchy"/>
    <dgm:cxn modelId="{1D84BD3A-D1CF-423E-85A8-E28814CE0F39}" type="presOf" srcId="{4C329AB2-7053-44F9-A3DB-BA28281E2AE4}" destId="{0DEC0563-EF8F-4290-908C-E7A1A49E3AC3}" srcOrd="0" destOrd="0" presId="urn:microsoft.com/office/officeart/2008/layout/HorizontalMultiLevelHierarchy"/>
    <dgm:cxn modelId="{D67AACB8-23AD-4226-9490-193F33970210}" type="presOf" srcId="{BAA19B93-6CDE-40FF-87DE-DD54A8056300}" destId="{79D56D30-8AF1-4C9C-9DCB-458FD38F5A47}" srcOrd="0" destOrd="0" presId="urn:microsoft.com/office/officeart/2008/layout/HorizontalMultiLevelHierarchy"/>
    <dgm:cxn modelId="{4E49F3F7-9FAC-4471-AC84-F53AB2F72E7D}" type="presOf" srcId="{44464B48-6E4D-47C8-827D-221AECBBB215}" destId="{496A448A-EA41-44B6-99E2-202B1195D802}" srcOrd="0" destOrd="0" presId="urn:microsoft.com/office/officeart/2008/layout/HorizontalMultiLevelHierarchy"/>
    <dgm:cxn modelId="{6D59D279-5717-4C54-8647-00887511D3B9}" type="presOf" srcId="{704D5775-D6A4-4561-B393-0DCA45A29B77}" destId="{454F61B3-4462-480F-99E5-A518B306FB09}" srcOrd="1" destOrd="0" presId="urn:microsoft.com/office/officeart/2008/layout/HorizontalMultiLevelHierarchy"/>
    <dgm:cxn modelId="{46002148-F55A-4F48-A993-4005394B51CA}" srcId="{16F0D3B2-BC26-4E73-A90E-3ED776D847D7}" destId="{BAA19B93-6CDE-40FF-87DE-DD54A8056300}" srcOrd="3" destOrd="0" parTransId="{95DE77F6-8329-4088-87E3-D7AF892F3DE2}" sibTransId="{843A5014-9148-4143-B0C2-F946C3EA2D28}"/>
    <dgm:cxn modelId="{E4D0B76B-D6BF-4C31-8B3E-A46A531FAD5C}" srcId="{16F0D3B2-BC26-4E73-A90E-3ED776D847D7}" destId="{ABAD00D9-A444-413D-9906-CD45B33EDB95}" srcOrd="1" destOrd="0" parTransId="{E9DCD302-8C5E-4633-A5AB-2445A99182DB}" sibTransId="{D89A2910-2EBB-49A6-B1DC-690570043295}"/>
    <dgm:cxn modelId="{70BB4A4F-3965-4781-ADEA-370107E9ED10}" srcId="{16F0D3B2-BC26-4E73-A90E-3ED776D847D7}" destId="{44464B48-6E4D-47C8-827D-221AECBBB215}" srcOrd="2" destOrd="0" parTransId="{1D206F85-09B3-49E7-84DE-988F0391AA76}" sibTransId="{EEC3EF73-8846-4A00-A9C7-FF3BF80FC4D9}"/>
    <dgm:cxn modelId="{DFA26703-977C-4473-8514-689A99AEF316}" type="presOf" srcId="{ABAD00D9-A444-413D-9906-CD45B33EDB95}" destId="{D911819A-7619-4BDF-A4FA-E75395724E48}" srcOrd="0" destOrd="0" presId="urn:microsoft.com/office/officeart/2008/layout/HorizontalMultiLevelHierarchy"/>
    <dgm:cxn modelId="{376B7A0E-FF7E-4471-958B-AD5DF132929C}" type="presOf" srcId="{E9DCD302-8C5E-4633-A5AB-2445A99182DB}" destId="{80807B6B-945A-46FE-B783-5153FFAADEC3}" srcOrd="0" destOrd="0" presId="urn:microsoft.com/office/officeart/2008/layout/HorizontalMultiLevelHierarchy"/>
    <dgm:cxn modelId="{E3842862-7BA5-4632-9AE8-145393CF3015}" type="presOf" srcId="{1D206F85-09B3-49E7-84DE-988F0391AA76}" destId="{4A620835-66BB-4BC6-B764-993107C1F812}" srcOrd="0" destOrd="0" presId="urn:microsoft.com/office/officeart/2008/layout/HorizontalMultiLevelHierarchy"/>
    <dgm:cxn modelId="{FB60B333-2F79-4E02-A9BB-B2A2CE67E2CC}" srcId="{4C329AB2-7053-44F9-A3DB-BA28281E2AE4}" destId="{16F0D3B2-BC26-4E73-A90E-3ED776D847D7}" srcOrd="0" destOrd="0" parTransId="{FBB31C31-9A88-46B4-B5C5-2EF60EF496CA}" sibTransId="{93FC51B2-67D0-47AD-8763-F4904D968D36}"/>
    <dgm:cxn modelId="{5606C60C-AD64-4B66-9011-39C3B42F4199}" type="presOf" srcId="{95DE77F6-8329-4088-87E3-D7AF892F3DE2}" destId="{6B33D8B1-1422-4AF3-9A8B-F538441CB2D9}" srcOrd="1" destOrd="0" presId="urn:microsoft.com/office/officeart/2008/layout/HorizontalMultiLevelHierarchy"/>
    <dgm:cxn modelId="{7D8ECE87-03E6-42F8-9BC8-D757B13AEB61}" type="presParOf" srcId="{0DEC0563-EF8F-4290-908C-E7A1A49E3AC3}" destId="{F9D46654-FFFE-474C-A4DE-C36F27315141}" srcOrd="0" destOrd="0" presId="urn:microsoft.com/office/officeart/2008/layout/HorizontalMultiLevelHierarchy"/>
    <dgm:cxn modelId="{3F8DFDA3-5AF4-4463-A348-0C45D38E23EC}" type="presParOf" srcId="{F9D46654-FFFE-474C-A4DE-C36F27315141}" destId="{DEDA0641-4A83-4B26-9301-34E23A76AA68}" srcOrd="0" destOrd="0" presId="urn:microsoft.com/office/officeart/2008/layout/HorizontalMultiLevelHierarchy"/>
    <dgm:cxn modelId="{5791D27A-D115-46CA-98A9-5B67EC28C325}" type="presParOf" srcId="{F9D46654-FFFE-474C-A4DE-C36F27315141}" destId="{E1EA3334-3948-4EB2-B5ED-CC848A930B73}" srcOrd="1" destOrd="0" presId="urn:microsoft.com/office/officeart/2008/layout/HorizontalMultiLevelHierarchy"/>
    <dgm:cxn modelId="{45E7945E-87E9-4A1B-8769-980CDF44675F}" type="presParOf" srcId="{E1EA3334-3948-4EB2-B5ED-CC848A930B73}" destId="{FB4869D1-FC48-4157-8085-56DAD7CB80A5}" srcOrd="0" destOrd="0" presId="urn:microsoft.com/office/officeart/2008/layout/HorizontalMultiLevelHierarchy"/>
    <dgm:cxn modelId="{14B98970-0C5F-423A-8E9D-D901B734E4AE}" type="presParOf" srcId="{FB4869D1-FC48-4157-8085-56DAD7CB80A5}" destId="{454F61B3-4462-480F-99E5-A518B306FB09}" srcOrd="0" destOrd="0" presId="urn:microsoft.com/office/officeart/2008/layout/HorizontalMultiLevelHierarchy"/>
    <dgm:cxn modelId="{9BF76A67-DC91-46DB-A292-437B87CE46A6}" type="presParOf" srcId="{E1EA3334-3948-4EB2-B5ED-CC848A930B73}" destId="{A3C5217B-49F3-4E61-9418-87219C3DEC8C}" srcOrd="1" destOrd="0" presId="urn:microsoft.com/office/officeart/2008/layout/HorizontalMultiLevelHierarchy"/>
    <dgm:cxn modelId="{2DA1659B-A4E3-401C-BB0B-90457727249B}" type="presParOf" srcId="{A3C5217B-49F3-4E61-9418-87219C3DEC8C}" destId="{A8F7F21B-797E-4FAA-8615-E5122006296E}" srcOrd="0" destOrd="0" presId="urn:microsoft.com/office/officeart/2008/layout/HorizontalMultiLevelHierarchy"/>
    <dgm:cxn modelId="{E4525763-4E72-453E-9A73-AB25ACB0725F}" type="presParOf" srcId="{A3C5217B-49F3-4E61-9418-87219C3DEC8C}" destId="{AF92BC25-C4EE-4E21-9DB9-81D7A03956EB}" srcOrd="1" destOrd="0" presId="urn:microsoft.com/office/officeart/2008/layout/HorizontalMultiLevelHierarchy"/>
    <dgm:cxn modelId="{A99DCC69-91F1-46E2-AD64-811C9AD3ADF2}" type="presParOf" srcId="{E1EA3334-3948-4EB2-B5ED-CC848A930B73}" destId="{80807B6B-945A-46FE-B783-5153FFAADEC3}" srcOrd="2" destOrd="0" presId="urn:microsoft.com/office/officeart/2008/layout/HorizontalMultiLevelHierarchy"/>
    <dgm:cxn modelId="{BC9072CE-8D30-4BF4-83BE-D991975EA760}" type="presParOf" srcId="{80807B6B-945A-46FE-B783-5153FFAADEC3}" destId="{82A7F5A1-05A6-4554-BA5C-046D32D51B6E}" srcOrd="0" destOrd="0" presId="urn:microsoft.com/office/officeart/2008/layout/HorizontalMultiLevelHierarchy"/>
    <dgm:cxn modelId="{8DA1939E-070C-4794-8168-70A899C6A39E}" type="presParOf" srcId="{E1EA3334-3948-4EB2-B5ED-CC848A930B73}" destId="{C3693BC7-34EA-4DEB-B10C-1DDABEB05742}" srcOrd="3" destOrd="0" presId="urn:microsoft.com/office/officeart/2008/layout/HorizontalMultiLevelHierarchy"/>
    <dgm:cxn modelId="{BDF387F1-3167-4377-A2DA-927230D923C5}" type="presParOf" srcId="{C3693BC7-34EA-4DEB-B10C-1DDABEB05742}" destId="{D911819A-7619-4BDF-A4FA-E75395724E48}" srcOrd="0" destOrd="0" presId="urn:microsoft.com/office/officeart/2008/layout/HorizontalMultiLevelHierarchy"/>
    <dgm:cxn modelId="{FC17007C-31AB-43B2-B347-58E0940C9D30}" type="presParOf" srcId="{C3693BC7-34EA-4DEB-B10C-1DDABEB05742}" destId="{3720047F-D37D-4B4E-9C0C-410C09E35764}" srcOrd="1" destOrd="0" presId="urn:microsoft.com/office/officeart/2008/layout/HorizontalMultiLevelHierarchy"/>
    <dgm:cxn modelId="{922941BC-7C69-4624-995D-F836D1E0BB2B}" type="presParOf" srcId="{E1EA3334-3948-4EB2-B5ED-CC848A930B73}" destId="{4A620835-66BB-4BC6-B764-993107C1F812}" srcOrd="4" destOrd="0" presId="urn:microsoft.com/office/officeart/2008/layout/HorizontalMultiLevelHierarchy"/>
    <dgm:cxn modelId="{1F0221BB-15DB-4B16-9697-C4FB5AD851FB}" type="presParOf" srcId="{4A620835-66BB-4BC6-B764-993107C1F812}" destId="{E32291AB-ECEC-4C4A-975E-29A24022AAFB}" srcOrd="0" destOrd="0" presId="urn:microsoft.com/office/officeart/2008/layout/HorizontalMultiLevelHierarchy"/>
    <dgm:cxn modelId="{0C262EF6-4060-4462-A4B0-C5556CC2200E}" type="presParOf" srcId="{E1EA3334-3948-4EB2-B5ED-CC848A930B73}" destId="{A4239936-C817-49AB-B7BC-45E59B5C13AA}" srcOrd="5" destOrd="0" presId="urn:microsoft.com/office/officeart/2008/layout/HorizontalMultiLevelHierarchy"/>
    <dgm:cxn modelId="{65ABF92B-7BFE-4246-B619-D988FB09BDD9}" type="presParOf" srcId="{A4239936-C817-49AB-B7BC-45E59B5C13AA}" destId="{496A448A-EA41-44B6-99E2-202B1195D802}" srcOrd="0" destOrd="0" presId="urn:microsoft.com/office/officeart/2008/layout/HorizontalMultiLevelHierarchy"/>
    <dgm:cxn modelId="{A50B0C84-F558-458D-9296-A2AE96C9AA27}" type="presParOf" srcId="{A4239936-C817-49AB-B7BC-45E59B5C13AA}" destId="{F3448C2E-4ADD-4455-AF5F-3E65DE63D03E}" srcOrd="1" destOrd="0" presId="urn:microsoft.com/office/officeart/2008/layout/HorizontalMultiLevelHierarchy"/>
    <dgm:cxn modelId="{A00B800D-B037-408F-8CDF-E3452FEE8F1C}" type="presParOf" srcId="{E1EA3334-3948-4EB2-B5ED-CC848A930B73}" destId="{660466B1-4A19-412B-9F52-6D747FC3FCFC}" srcOrd="6" destOrd="0" presId="urn:microsoft.com/office/officeart/2008/layout/HorizontalMultiLevelHierarchy"/>
    <dgm:cxn modelId="{92AE98B5-79A6-4C7C-A4D9-D2F8F59754EA}" type="presParOf" srcId="{660466B1-4A19-412B-9F52-6D747FC3FCFC}" destId="{6B33D8B1-1422-4AF3-9A8B-F538441CB2D9}" srcOrd="0" destOrd="0" presId="urn:microsoft.com/office/officeart/2008/layout/HorizontalMultiLevelHierarchy"/>
    <dgm:cxn modelId="{30C67E6D-D3AF-4ECB-90C8-5039DA0B1019}" type="presParOf" srcId="{E1EA3334-3948-4EB2-B5ED-CC848A930B73}" destId="{67147027-EA1C-460F-B89B-34FFA80328CD}" srcOrd="7" destOrd="0" presId="urn:microsoft.com/office/officeart/2008/layout/HorizontalMultiLevelHierarchy"/>
    <dgm:cxn modelId="{13BC604C-D259-4A85-A0E7-57B77FFD8B03}" type="presParOf" srcId="{67147027-EA1C-460F-B89B-34FFA80328CD}" destId="{79D56D30-8AF1-4C9C-9DCB-458FD38F5A47}" srcOrd="0" destOrd="0" presId="urn:microsoft.com/office/officeart/2008/layout/HorizontalMultiLevelHierarchy"/>
    <dgm:cxn modelId="{40FAE51F-171E-4CBA-AF1F-6E9AD654E21C}" type="presParOf" srcId="{67147027-EA1C-460F-B89B-34FFA80328CD}" destId="{F5F1E4C8-4635-44E8-A1E1-B67BE90C441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8A11B2-533B-4038-B10E-9436E4DD31AC}">
      <dsp:nvSpPr>
        <dsp:cNvPr id="0" name=""/>
        <dsp:cNvSpPr/>
      </dsp:nvSpPr>
      <dsp:spPr>
        <a:xfrm>
          <a:off x="896858" y="0"/>
          <a:ext cx="6582329" cy="411395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8E1320-34FC-4D59-915F-D6D2B8E47662}">
      <dsp:nvSpPr>
        <dsp:cNvPr id="0" name=""/>
        <dsp:cNvSpPr/>
      </dsp:nvSpPr>
      <dsp:spPr>
        <a:xfrm>
          <a:off x="1732814" y="2839452"/>
          <a:ext cx="171140" cy="17114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DF6D06-96C0-488E-9C84-C2797194DCD2}">
      <dsp:nvSpPr>
        <dsp:cNvPr id="0" name=""/>
        <dsp:cNvSpPr/>
      </dsp:nvSpPr>
      <dsp:spPr>
        <a:xfrm>
          <a:off x="1818384" y="2925022"/>
          <a:ext cx="1533682" cy="1188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84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Research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PCB Design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Neural Networks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 dirty="0"/>
        </a:p>
      </dsp:txBody>
      <dsp:txXfrm>
        <a:off x="1818384" y="2925022"/>
        <a:ext cx="1533682" cy="1188933"/>
      </dsp:txXfrm>
    </dsp:sp>
    <dsp:sp modelId="{E2095119-F99A-458A-A841-28486D579B5E}">
      <dsp:nvSpPr>
        <dsp:cNvPr id="0" name=""/>
        <dsp:cNvSpPr/>
      </dsp:nvSpPr>
      <dsp:spPr>
        <a:xfrm>
          <a:off x="3243459" y="1721279"/>
          <a:ext cx="309369" cy="309369"/>
        </a:xfrm>
        <a:prstGeom prst="ellipse">
          <a:avLst/>
        </a:prstGeom>
        <a:solidFill>
          <a:schemeClr val="accent5">
            <a:hueOff val="-75317"/>
            <a:satOff val="-14450"/>
            <a:lumOff val="205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E80877-70B1-43CB-9905-4F2060E0DC90}">
      <dsp:nvSpPr>
        <dsp:cNvPr id="0" name=""/>
        <dsp:cNvSpPr/>
      </dsp:nvSpPr>
      <dsp:spPr>
        <a:xfrm>
          <a:off x="3398143" y="1875963"/>
          <a:ext cx="1579759" cy="2237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928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Development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GUI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PCB/FPGA</a:t>
          </a:r>
        </a:p>
      </dsp:txBody>
      <dsp:txXfrm>
        <a:off x="3398143" y="1875963"/>
        <a:ext cx="1579759" cy="2237992"/>
      </dsp:txXfrm>
    </dsp:sp>
    <dsp:sp modelId="{BD150F66-7806-4484-919F-238EE08BF75E}">
      <dsp:nvSpPr>
        <dsp:cNvPr id="0" name=""/>
        <dsp:cNvSpPr/>
      </dsp:nvSpPr>
      <dsp:spPr>
        <a:xfrm>
          <a:off x="5060182" y="1040830"/>
          <a:ext cx="427851" cy="427851"/>
        </a:xfrm>
        <a:prstGeom prst="ellipse">
          <a:avLst/>
        </a:prstGeom>
        <a:solidFill>
          <a:schemeClr val="accent5">
            <a:hueOff val="-150635"/>
            <a:satOff val="-28901"/>
            <a:lumOff val="41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5FD485-305D-484E-AB70-31B298F5D97A}">
      <dsp:nvSpPr>
        <dsp:cNvPr id="0" name=""/>
        <dsp:cNvSpPr/>
      </dsp:nvSpPr>
      <dsp:spPr>
        <a:xfrm>
          <a:off x="5274107" y="1254756"/>
          <a:ext cx="1579759" cy="2859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71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Testing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Audio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Hardware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Software</a:t>
          </a:r>
        </a:p>
      </dsp:txBody>
      <dsp:txXfrm>
        <a:off x="5274107" y="1254756"/>
        <a:ext cx="1579759" cy="2859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5E9EA-9722-4812-A48E-9C05B961931C}">
      <dsp:nvSpPr>
        <dsp:cNvPr id="0" name=""/>
        <dsp:cNvSpPr/>
      </dsp:nvSpPr>
      <dsp:spPr>
        <a:xfrm>
          <a:off x="2078185" y="470741"/>
          <a:ext cx="1757232" cy="117207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Qt</a:t>
          </a:r>
          <a:r>
            <a:rPr lang="en-US" sz="2200" kern="1200" dirty="0"/>
            <a:t> GUI</a:t>
          </a:r>
        </a:p>
      </dsp:txBody>
      <dsp:txXfrm>
        <a:off x="2359343" y="470741"/>
        <a:ext cx="1476075" cy="1172074"/>
      </dsp:txXfrm>
    </dsp:sp>
    <dsp:sp modelId="{B7B1086F-9245-43B9-8FB9-B18784B4A9E9}">
      <dsp:nvSpPr>
        <dsp:cNvPr id="0" name=""/>
        <dsp:cNvSpPr/>
      </dsp:nvSpPr>
      <dsp:spPr>
        <a:xfrm>
          <a:off x="2078185" y="1642816"/>
          <a:ext cx="1757232" cy="117207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Monitor + Peripherals</a:t>
          </a:r>
        </a:p>
      </dsp:txBody>
      <dsp:txXfrm>
        <a:off x="2359343" y="1642816"/>
        <a:ext cx="1476075" cy="1172074"/>
      </dsp:txXfrm>
    </dsp:sp>
    <dsp:sp modelId="{60D5BFCB-3509-4E58-ADD6-AD551FD21055}">
      <dsp:nvSpPr>
        <dsp:cNvPr id="0" name=""/>
        <dsp:cNvSpPr/>
      </dsp:nvSpPr>
      <dsp:spPr>
        <a:xfrm>
          <a:off x="1140995" y="2146"/>
          <a:ext cx="1171488" cy="117148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Front End</a:t>
          </a:r>
        </a:p>
      </dsp:txBody>
      <dsp:txXfrm>
        <a:off x="1312555" y="173706"/>
        <a:ext cx="828368" cy="828368"/>
      </dsp:txXfrm>
    </dsp:sp>
    <dsp:sp modelId="{4FBF782C-ED16-49DC-A8D1-238E90A57C21}">
      <dsp:nvSpPr>
        <dsp:cNvPr id="0" name=""/>
        <dsp:cNvSpPr/>
      </dsp:nvSpPr>
      <dsp:spPr>
        <a:xfrm>
          <a:off x="5006907" y="470741"/>
          <a:ext cx="1757232" cy="117207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Deep Learning Algorithms</a:t>
          </a:r>
        </a:p>
      </dsp:txBody>
      <dsp:txXfrm>
        <a:off x="5288064" y="470741"/>
        <a:ext cx="1476075" cy="1172074"/>
      </dsp:txXfrm>
    </dsp:sp>
    <dsp:sp modelId="{AC0FA53E-9A16-49AF-A60B-4FA94B003A22}">
      <dsp:nvSpPr>
        <dsp:cNvPr id="0" name=""/>
        <dsp:cNvSpPr/>
      </dsp:nvSpPr>
      <dsp:spPr>
        <a:xfrm>
          <a:off x="5006907" y="1642816"/>
          <a:ext cx="1757232" cy="117207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Raspberry Pi</a:t>
          </a:r>
        </a:p>
      </dsp:txBody>
      <dsp:txXfrm>
        <a:off x="5288064" y="1642816"/>
        <a:ext cx="1476075" cy="1172074"/>
      </dsp:txXfrm>
    </dsp:sp>
    <dsp:sp modelId="{1E36A9EF-28C5-4AFA-9627-A0EF6CD7F7F9}">
      <dsp:nvSpPr>
        <dsp:cNvPr id="0" name=""/>
        <dsp:cNvSpPr/>
      </dsp:nvSpPr>
      <dsp:spPr>
        <a:xfrm>
          <a:off x="5006907" y="2814890"/>
          <a:ext cx="1757232" cy="1172074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PCB/FPGA</a:t>
          </a:r>
        </a:p>
      </dsp:txBody>
      <dsp:txXfrm>
        <a:off x="5288064" y="2814890"/>
        <a:ext cx="1476075" cy="1172074"/>
      </dsp:txXfrm>
    </dsp:sp>
    <dsp:sp modelId="{BF5A1366-FB93-4C00-8F33-7F0CD1BB568D}">
      <dsp:nvSpPr>
        <dsp:cNvPr id="0" name=""/>
        <dsp:cNvSpPr/>
      </dsp:nvSpPr>
      <dsp:spPr>
        <a:xfrm>
          <a:off x="4069716" y="2146"/>
          <a:ext cx="1171488" cy="117148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Back End + Hardware</a:t>
          </a:r>
        </a:p>
      </dsp:txBody>
      <dsp:txXfrm>
        <a:off x="4241276" y="173706"/>
        <a:ext cx="828368" cy="8283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0466B1-4A19-412B-9F52-6D747FC3FCFC}">
      <dsp:nvSpPr>
        <dsp:cNvPr id="0" name=""/>
        <dsp:cNvSpPr/>
      </dsp:nvSpPr>
      <dsp:spPr>
        <a:xfrm>
          <a:off x="2204380" y="1762163"/>
          <a:ext cx="438414" cy="12530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9207" y="0"/>
              </a:lnTo>
              <a:lnTo>
                <a:pt x="219207" y="1253090"/>
              </a:lnTo>
              <a:lnTo>
                <a:pt x="438414" y="125309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90398" y="2355519"/>
        <a:ext cx="66378" cy="66378"/>
      </dsp:txXfrm>
    </dsp:sp>
    <dsp:sp modelId="{4A620835-66BB-4BC6-B764-993107C1F812}">
      <dsp:nvSpPr>
        <dsp:cNvPr id="0" name=""/>
        <dsp:cNvSpPr/>
      </dsp:nvSpPr>
      <dsp:spPr>
        <a:xfrm>
          <a:off x="2204380" y="1762163"/>
          <a:ext cx="438414" cy="4176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9207" y="0"/>
              </a:lnTo>
              <a:lnTo>
                <a:pt x="219207" y="417696"/>
              </a:lnTo>
              <a:lnTo>
                <a:pt x="438414" y="41769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08449" y="1955873"/>
        <a:ext cx="30276" cy="30276"/>
      </dsp:txXfrm>
    </dsp:sp>
    <dsp:sp modelId="{80807B6B-945A-46FE-B783-5153FFAADEC3}">
      <dsp:nvSpPr>
        <dsp:cNvPr id="0" name=""/>
        <dsp:cNvSpPr/>
      </dsp:nvSpPr>
      <dsp:spPr>
        <a:xfrm>
          <a:off x="2204380" y="1344466"/>
          <a:ext cx="438414" cy="417696"/>
        </a:xfrm>
        <a:custGeom>
          <a:avLst/>
          <a:gdLst/>
          <a:ahLst/>
          <a:cxnLst/>
          <a:rect l="0" t="0" r="0" b="0"/>
          <a:pathLst>
            <a:path>
              <a:moveTo>
                <a:pt x="0" y="417696"/>
              </a:moveTo>
              <a:lnTo>
                <a:pt x="219207" y="417696"/>
              </a:lnTo>
              <a:lnTo>
                <a:pt x="219207" y="0"/>
              </a:lnTo>
              <a:lnTo>
                <a:pt x="438414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08449" y="1538176"/>
        <a:ext cx="30276" cy="30276"/>
      </dsp:txXfrm>
    </dsp:sp>
    <dsp:sp modelId="{FB4869D1-FC48-4157-8085-56DAD7CB80A5}">
      <dsp:nvSpPr>
        <dsp:cNvPr id="0" name=""/>
        <dsp:cNvSpPr/>
      </dsp:nvSpPr>
      <dsp:spPr>
        <a:xfrm>
          <a:off x="2204380" y="509073"/>
          <a:ext cx="438414" cy="1253090"/>
        </a:xfrm>
        <a:custGeom>
          <a:avLst/>
          <a:gdLst/>
          <a:ahLst/>
          <a:cxnLst/>
          <a:rect l="0" t="0" r="0" b="0"/>
          <a:pathLst>
            <a:path>
              <a:moveTo>
                <a:pt x="0" y="1253090"/>
              </a:moveTo>
              <a:lnTo>
                <a:pt x="219207" y="1253090"/>
              </a:lnTo>
              <a:lnTo>
                <a:pt x="219207" y="0"/>
              </a:lnTo>
              <a:lnTo>
                <a:pt x="438414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90398" y="1102429"/>
        <a:ext cx="66378" cy="66378"/>
      </dsp:txXfrm>
    </dsp:sp>
    <dsp:sp modelId="{DEDA0641-4A83-4B26-9301-34E23A76AA68}">
      <dsp:nvSpPr>
        <dsp:cNvPr id="0" name=""/>
        <dsp:cNvSpPr/>
      </dsp:nvSpPr>
      <dsp:spPr>
        <a:xfrm rot="16200000">
          <a:off x="111499" y="1428006"/>
          <a:ext cx="3517446" cy="668314"/>
        </a:xfrm>
        <a:prstGeom prst="rect">
          <a:avLst/>
        </a:prstGeom>
        <a:gradFill rotWithShape="1">
          <a:gsLst>
            <a:gs pos="0">
              <a:schemeClr val="dk1">
                <a:tint val="100000"/>
                <a:shade val="85000"/>
                <a:satMod val="100000"/>
                <a:lumMod val="100000"/>
              </a:schemeClr>
            </a:gs>
            <a:gs pos="100000">
              <a:schemeClr val="dk1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dk1">
              <a:shade val="35000"/>
              <a:satMod val="160000"/>
            </a:schemeClr>
          </a:contourClr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 err="1"/>
            <a:t>DeepGate</a:t>
          </a:r>
          <a:r>
            <a:rPr lang="en-US" sz="3700" kern="1200" dirty="0"/>
            <a:t> System</a:t>
          </a:r>
        </a:p>
      </dsp:txBody>
      <dsp:txXfrm>
        <a:off x="111499" y="1428006"/>
        <a:ext cx="3517446" cy="668314"/>
      </dsp:txXfrm>
    </dsp:sp>
    <dsp:sp modelId="{A8F7F21B-797E-4FAA-8615-E5122006296E}">
      <dsp:nvSpPr>
        <dsp:cNvPr id="0" name=""/>
        <dsp:cNvSpPr/>
      </dsp:nvSpPr>
      <dsp:spPr>
        <a:xfrm>
          <a:off x="2642794" y="174915"/>
          <a:ext cx="2192072" cy="6683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dirty="0"/>
            <a:t>Graphical User Interface</a:t>
          </a:r>
        </a:p>
      </dsp:txBody>
      <dsp:txXfrm>
        <a:off x="2642794" y="174915"/>
        <a:ext cx="2192072" cy="668314"/>
      </dsp:txXfrm>
    </dsp:sp>
    <dsp:sp modelId="{D911819A-7619-4BDF-A4FA-E75395724E48}">
      <dsp:nvSpPr>
        <dsp:cNvPr id="0" name=""/>
        <dsp:cNvSpPr/>
      </dsp:nvSpPr>
      <dsp:spPr>
        <a:xfrm>
          <a:off x="2642794" y="1010309"/>
          <a:ext cx="2192072" cy="6683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Deep Learning Algorithms</a:t>
          </a:r>
        </a:p>
      </dsp:txBody>
      <dsp:txXfrm>
        <a:off x="2642794" y="1010309"/>
        <a:ext cx="2192072" cy="668314"/>
      </dsp:txXfrm>
    </dsp:sp>
    <dsp:sp modelId="{496A448A-EA41-44B6-99E2-202B1195D802}">
      <dsp:nvSpPr>
        <dsp:cNvPr id="0" name=""/>
        <dsp:cNvSpPr/>
      </dsp:nvSpPr>
      <dsp:spPr>
        <a:xfrm>
          <a:off x="2642794" y="1845702"/>
          <a:ext cx="2192072" cy="6683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PCB</a:t>
          </a:r>
        </a:p>
      </dsp:txBody>
      <dsp:txXfrm>
        <a:off x="2642794" y="1845702"/>
        <a:ext cx="2192072" cy="668314"/>
      </dsp:txXfrm>
    </dsp:sp>
    <dsp:sp modelId="{79D56D30-8AF1-4C9C-9DCB-458FD38F5A47}">
      <dsp:nvSpPr>
        <dsp:cNvPr id="0" name=""/>
        <dsp:cNvSpPr/>
      </dsp:nvSpPr>
      <dsp:spPr>
        <a:xfrm>
          <a:off x="2642794" y="2681096"/>
          <a:ext cx="2192072" cy="6683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FPGA</a:t>
          </a:r>
        </a:p>
      </dsp:txBody>
      <dsp:txXfrm>
        <a:off x="2642794" y="2681096"/>
        <a:ext cx="2192072" cy="668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28966-5B8A-440D-A4A2-A40536E7E284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8B3F6-EE72-464A-B99B-C231E059A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77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8B3F6-EE72-464A-B99B-C231E059AF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55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8B3F6-EE72-464A-B99B-C231E059AF4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74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8B3F6-EE72-464A-B99B-C231E059AF4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03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Active Research Area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Low-power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Reconfigurable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Reprogrammable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Relatively unexplored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Utilizes Our Existing Skills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Microsoft Catapult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 “Moonshot project”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 Using hardware not affected by decreasing improvement as predicted by Moore’s Law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 Huge Success – Enhanced Bing and Azure Products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1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Google Tensor Processing Unit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Custom ASICs for machine learning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8B3F6-EE72-464A-B99B-C231E059AF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1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8B3F6-EE72-464A-B99B-C231E059AF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14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Ouur</a:t>
            </a:r>
            <a:r>
              <a:rPr lang="en-US" dirty="0"/>
              <a:t> workflow 3 step process</a:t>
            </a:r>
          </a:p>
          <a:p>
            <a:r>
              <a:rPr lang="en-US" dirty="0"/>
              <a:t>Not </a:t>
            </a:r>
            <a:r>
              <a:rPr lang="en-US" dirty="0" err="1"/>
              <a:t>nknowing</a:t>
            </a:r>
            <a:r>
              <a:rPr lang="en-US" dirty="0"/>
              <a:t> drones big pic, tech </a:t>
            </a:r>
            <a:r>
              <a:rPr lang="en-US" dirty="0" err="1"/>
              <a:t>nical</a:t>
            </a:r>
            <a:r>
              <a:rPr lang="en-US" dirty="0"/>
              <a:t> details, detail 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8B3F6-EE72-464A-B99B-C231E059AF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54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Allows the user to easily interact with the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Explain Design</a:t>
            </a:r>
            <a:r>
              <a:rPr lang="en-US" baseline="0" dirty="0"/>
              <a:t> Choices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8B3F6-EE72-464A-B99B-C231E059AF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67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Handy with Ubuntu Libraries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Supports C++ and Python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Recommended for designing GUI’s for the Raspberry Pi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Cross Platform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Wide selection of libraries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Toolkit simplifies UI processing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8B3F6-EE72-464A-B99B-C231E059AF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30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be using a Raspberry </a:t>
            </a:r>
            <a:r>
              <a:rPr lang="en-US" dirty="0" err="1"/>
              <a:t>pI</a:t>
            </a:r>
            <a:r>
              <a:rPr lang="en-US" dirty="0"/>
              <a:t>, this will run a</a:t>
            </a:r>
            <a:r>
              <a:rPr lang="en-US" baseline="0" dirty="0"/>
              <a:t> GUI application </a:t>
            </a:r>
          </a:p>
          <a:p>
            <a:endParaRPr lang="en-US" baseline="0" dirty="0"/>
          </a:p>
          <a:p>
            <a:r>
              <a:rPr lang="en-US" baseline="0" dirty="0"/>
              <a:t>Communications, I2c and choice</a:t>
            </a:r>
          </a:p>
          <a:p>
            <a:r>
              <a:rPr lang="en-US" baseline="0" dirty="0"/>
              <a:t>For the data we need. </a:t>
            </a:r>
          </a:p>
          <a:p>
            <a:r>
              <a:rPr lang="en-US" dirty="0"/>
              <a:t>DB9 on the PC transfers 1 bit at a time</a:t>
            </a:r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Raspberry pi -&gt; GUI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8B3F6-EE72-464A-B99B-C231E059AF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65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8B3F6-EE72-464A-B99B-C231E059AF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81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8B3F6-EE72-464A-B99B-C231E059AF4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91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smtClean="0"/>
              <a:pPr/>
              <a:t>4/16/2017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999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733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078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3416" y="1562102"/>
            <a:ext cx="6143384" cy="4381500"/>
          </a:xfrm>
        </p:spPr>
        <p:txBody>
          <a:bodyPr>
            <a:noAutofit/>
          </a:bodyPr>
          <a:lstStyle>
            <a:lvl1pPr marL="231770" indent="-231770"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buClr>
                <a:schemeClr val="bg1">
                  <a:lumMod val="75000"/>
                </a:schemeClr>
              </a:buClr>
              <a:defRPr sz="1100">
                <a:latin typeface="+mj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tx2"/>
                </a:solidFill>
                <a:latin typeface="Franklin Gothic Medium" pitchFamily="34" charset="0"/>
              </a:defRPr>
            </a:lvl1pPr>
          </a:lstStyle>
          <a:p>
            <a:fld id="{F5B7371F-B25E-42BE-91F9-DCD17E1CF49D}" type="slidenum">
              <a:rPr lang="en-US" smtClean="0">
                <a:solidFill>
                  <a:srgbClr val="006BB5"/>
                </a:solidFill>
              </a:rPr>
              <a:pPr/>
              <a:t>‹#›</a:t>
            </a:fld>
            <a:endParaRPr lang="en-US" dirty="0">
              <a:solidFill>
                <a:srgbClr val="006BB5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343630" y="1580001"/>
            <a:ext cx="0" cy="4367717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085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912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92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608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218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71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88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87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4/16/2017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001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smtClean="0"/>
              <a:pPr/>
              <a:t>4/16/2017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47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62" r:id="rId12"/>
  </p:sldLayoutIdLst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3: </a:t>
            </a:r>
            <a:r>
              <a:rPr lang="en-US" dirty="0" err="1"/>
              <a:t>DeepGate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b="21040"/>
          <a:stretch/>
        </p:blipFill>
        <p:spPr>
          <a:xfrm>
            <a:off x="0" y="-1"/>
            <a:ext cx="9141714" cy="4377792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Lindsay Davis, EE</a:t>
            </a:r>
          </a:p>
          <a:p>
            <a:r>
              <a:rPr lang="en-US" dirty="0"/>
              <a:t>Estella Gong, </a:t>
            </a:r>
            <a:r>
              <a:rPr lang="en-US" dirty="0" err="1"/>
              <a:t>CpE</a:t>
            </a:r>
            <a:endParaRPr lang="en-US" dirty="0"/>
          </a:p>
          <a:p>
            <a:r>
              <a:rPr lang="en-US" dirty="0"/>
              <a:t>Michael Lopez-</a:t>
            </a:r>
            <a:r>
              <a:rPr lang="en-US" dirty="0" err="1"/>
              <a:t>Brau</a:t>
            </a:r>
            <a:r>
              <a:rPr lang="en-US" dirty="0"/>
              <a:t>, EE</a:t>
            </a:r>
          </a:p>
          <a:p>
            <a:r>
              <a:rPr lang="en-US" dirty="0"/>
              <a:t>Cedric </a:t>
            </a:r>
            <a:r>
              <a:rPr lang="en-US" dirty="0" err="1"/>
              <a:t>Orban</a:t>
            </a:r>
            <a:r>
              <a:rPr lang="en-US" dirty="0"/>
              <a:t>, EE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21" y="4960138"/>
            <a:ext cx="1675993" cy="11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00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12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1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raspbi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2078" y="2593032"/>
            <a:ext cx="3291841" cy="278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5" y="459317"/>
            <a:ext cx="3482849" cy="17495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Application: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482847" cy="3931920"/>
          </a:xfrm>
        </p:spPr>
        <p:txBody>
          <a:bodyPr vert="horz" lIns="45720" tIns="45720" rIns="45720" bIns="45720" rtlCol="0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 </a:t>
            </a:r>
            <a:r>
              <a:rPr lang="en-US" sz="1800" dirty="0" err="1"/>
              <a:t>Qt</a:t>
            </a:r>
            <a:r>
              <a:rPr lang="en-US" sz="1800" dirty="0"/>
              <a:t> Creator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 </a:t>
            </a:r>
            <a:r>
              <a:rPr lang="en-US" sz="1800" dirty="0" err="1"/>
              <a:t>PyQt</a:t>
            </a:r>
            <a:endParaRPr lang="en-US" sz="1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Cross-Platform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/>
              <a:t>Ubuntu VM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 Raspberry Pi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OS: </a:t>
            </a:r>
            <a:r>
              <a:rPr lang="en-US" sz="1800" dirty="0" err="1"/>
              <a:t>Raspbian</a:t>
            </a:r>
            <a:r>
              <a:rPr lang="en-US" sz="1800" dirty="0"/>
              <a:t> Jessie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/>
              <a:t>Standard OS for Raspberry Pi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/>
              <a:t>Highly Documented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/>
              <a:t>Linux Based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Communicate via SPI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300" dirty="0"/>
              <a:t>Synchronous Interface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100" dirty="0"/>
              <a:t>Supports chain of multiple devices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100" dirty="0"/>
              <a:t> Fast data rates (20MHZ) and more on FPGA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sz="14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0982" t="12118" r="11105" b="11645"/>
          <a:stretch/>
        </p:blipFill>
        <p:spPr>
          <a:xfrm>
            <a:off x="6394419" y="1452237"/>
            <a:ext cx="927158" cy="106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15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368" r="9091" b="472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664199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50112" cy="14996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Raspberry 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783867"/>
            <a:ext cx="4550112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 Peripherals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Microphone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Keyboard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Mouse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Advantages: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Smaller, more compact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Faster data transfer via SPI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729677"/>
              </p:ext>
            </p:extLst>
          </p:nvPr>
        </p:nvGraphicFramePr>
        <p:xfrm>
          <a:off x="321119" y="4230477"/>
          <a:ext cx="5198937" cy="234696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111389">
                  <a:extLst>
                    <a:ext uri="{9D8B030D-6E8A-4147-A177-3AD203B41FA5}">
                      <a16:colId xmlns:a16="http://schemas.microsoft.com/office/drawing/2014/main" val="3682668050"/>
                    </a:ext>
                  </a:extLst>
                </a:gridCol>
                <a:gridCol w="3087548">
                  <a:extLst>
                    <a:ext uri="{9D8B030D-6E8A-4147-A177-3AD203B41FA5}">
                      <a16:colId xmlns:a16="http://schemas.microsoft.com/office/drawing/2014/main" val="3858832319"/>
                    </a:ext>
                  </a:extLst>
                </a:gridCol>
              </a:tblGrid>
              <a:tr h="263529">
                <a:tc>
                  <a:txBody>
                    <a:bodyPr/>
                    <a:lstStyle/>
                    <a:p>
                      <a:r>
                        <a:rPr lang="en-US" sz="1600" dirty="0"/>
                        <a:t>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Raspberry Pi</a:t>
                      </a:r>
                      <a:r>
                        <a:rPr lang="en-US" sz="1600" baseline="0" dirty="0"/>
                        <a:t> Model B+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60006"/>
                  </a:ext>
                </a:extLst>
              </a:tr>
              <a:tr h="263529">
                <a:tc>
                  <a:txBody>
                    <a:bodyPr/>
                    <a:lstStyle/>
                    <a:p>
                      <a:r>
                        <a:rPr lang="en-US" sz="1600"/>
                        <a:t>CPU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Broadcom SoC running at 700MHz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0267733"/>
                  </a:ext>
                </a:extLst>
              </a:tr>
              <a:tr h="263529">
                <a:tc>
                  <a:txBody>
                    <a:bodyPr/>
                    <a:lstStyle/>
                    <a:p>
                      <a:r>
                        <a:rPr lang="en-US" sz="1600" dirty="0"/>
                        <a:t>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512MB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109279"/>
                  </a:ext>
                </a:extLst>
              </a:tr>
              <a:tr h="263529">
                <a:tc>
                  <a:txBody>
                    <a:bodyPr/>
                    <a:lstStyle/>
                    <a:p>
                      <a:r>
                        <a:rPr lang="en-US" sz="1600" dirty="0"/>
                        <a:t>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2.4 GHz 802.11n wireless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760115"/>
                  </a:ext>
                </a:extLst>
              </a:tr>
              <a:tr h="263529">
                <a:tc>
                  <a:txBody>
                    <a:bodyPr/>
                    <a:lstStyle/>
                    <a:p>
                      <a:r>
                        <a:rPr lang="en-US" sz="1600"/>
                        <a:t>Storage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8 GB microSD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834459"/>
                  </a:ext>
                </a:extLst>
              </a:tr>
              <a:tr h="263529">
                <a:tc>
                  <a:txBody>
                    <a:bodyPr/>
                    <a:lstStyle/>
                    <a:p>
                      <a:r>
                        <a:rPr lang="en-US" sz="1600"/>
                        <a:t>GPIO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40-pin</a:t>
                      </a:r>
                      <a:r>
                        <a:rPr lang="en-US" sz="1600" baseline="0"/>
                        <a:t> header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94213"/>
                  </a:ext>
                </a:extLst>
              </a:tr>
              <a:tr h="263529">
                <a:tc>
                  <a:txBody>
                    <a:bodyPr/>
                    <a:lstStyle/>
                    <a:p>
                      <a:r>
                        <a:rPr lang="en-US" sz="1600"/>
                        <a:t>Additional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4 x USB 2.0, HDMI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642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3167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Interface: Functionality</a:t>
            </a:r>
          </a:p>
        </p:txBody>
      </p:sp>
      <p:sp>
        <p:nvSpPr>
          <p:cNvPr id="16" name="Rounded Rectangle 6"/>
          <p:cNvSpPr/>
          <p:nvPr/>
        </p:nvSpPr>
        <p:spPr>
          <a:xfrm>
            <a:off x="677339" y="2084711"/>
            <a:ext cx="2452742" cy="376318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63600" y="2100432"/>
            <a:ext cx="2085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Input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36385" y="2906299"/>
            <a:ext cx="228341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/>
              <a:t>Open WAV file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/>
              <a:t>Record Audio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/>
              <a:t>Show Waveforms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endParaRPr lang="en-US" dirty="0"/>
          </a:p>
          <a:p>
            <a:pPr marL="122237"/>
            <a:endParaRPr lang="en-US" sz="1300" dirty="0"/>
          </a:p>
        </p:txBody>
      </p:sp>
      <p:sp>
        <p:nvSpPr>
          <p:cNvPr id="19" name="Rounded Rectangle 12"/>
          <p:cNvSpPr/>
          <p:nvPr/>
        </p:nvSpPr>
        <p:spPr>
          <a:xfrm>
            <a:off x="3571220" y="2121028"/>
            <a:ext cx="2429071" cy="372686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674171" y="2139212"/>
            <a:ext cx="2064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Network/FPGA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588150" y="2906069"/>
            <a:ext cx="22493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/>
              <a:t>Initialize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/>
              <a:t>Training 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/>
              <a:t>Testing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/>
              <a:t>Program FPGA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/>
              <a:t>Generating Weights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/>
              <a:t>Uploading Weights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/>
              <a:t>Classify</a:t>
            </a:r>
          </a:p>
        </p:txBody>
      </p:sp>
      <p:sp>
        <p:nvSpPr>
          <p:cNvPr id="22" name="Rounded Rectangle 19"/>
          <p:cNvSpPr/>
          <p:nvPr/>
        </p:nvSpPr>
        <p:spPr>
          <a:xfrm>
            <a:off x="6366290" y="2084711"/>
            <a:ext cx="2405167" cy="37543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644026" y="2168525"/>
            <a:ext cx="180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Output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458363" y="2929073"/>
            <a:ext cx="2005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/>
              <a:t>User Feedback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/>
              <a:t>Save Log File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E2B21"/>
                </a:solidFill>
              </a:rPr>
              <a:t>Recognized Speech</a:t>
            </a:r>
            <a:endParaRPr lang="en-US" sz="1300" dirty="0"/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/>
              <a:t>Audio WAV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/>
              <a:t>Accuracy Meter</a:t>
            </a:r>
            <a:endParaRPr lang="en-US" dirty="0">
              <a:solidFill>
                <a:srgbClr val="2E2B21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5994703" y="3764944"/>
            <a:ext cx="371587" cy="2761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5"/>
          <p:cNvSpPr/>
          <p:nvPr/>
        </p:nvSpPr>
        <p:spPr>
          <a:xfrm>
            <a:off x="3129314" y="3741347"/>
            <a:ext cx="433899" cy="23481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75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37" y="2135433"/>
            <a:ext cx="3619255" cy="4373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 descr="https://lh6.googleusercontent.com/rg_YYx02O3hVTjnxCtYGSIAhxwKmdpZrWECAp6UVFhO3hvgkJOSDaJHbBbeo0P-d2B31nhjxRhxTUDXRZ8pzH--_ItbWWJns9wR2hrfDI1j4azzN_-hfjlfNtILrMj0q9_RPVX6sSxQ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0"/>
          <a:stretch/>
        </p:blipFill>
        <p:spPr bwMode="auto">
          <a:xfrm>
            <a:off x="4550372" y="1756350"/>
            <a:ext cx="4141347" cy="452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30"/>
          <p:cNvCxnSpPr>
            <a:endCxn id="4" idx="1"/>
          </p:cNvCxnSpPr>
          <p:nvPr/>
        </p:nvCxnSpPr>
        <p:spPr>
          <a:xfrm flipH="1">
            <a:off x="4530702" y="3490769"/>
            <a:ext cx="2853504" cy="14241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Graphical User Interface: System Mapping</a:t>
            </a:r>
          </a:p>
        </p:txBody>
      </p:sp>
      <p:cxnSp>
        <p:nvCxnSpPr>
          <p:cNvPr id="23" name="Straight Arrow Connector 22"/>
          <p:cNvCxnSpPr>
            <a:endCxn id="16" idx="1"/>
          </p:cNvCxnSpPr>
          <p:nvPr/>
        </p:nvCxnSpPr>
        <p:spPr>
          <a:xfrm flipH="1">
            <a:off x="4523011" y="2866105"/>
            <a:ext cx="2178659" cy="99201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6" idx="1"/>
          </p:cNvCxnSpPr>
          <p:nvPr/>
        </p:nvCxnSpPr>
        <p:spPr>
          <a:xfrm flipH="1">
            <a:off x="4523011" y="2866105"/>
            <a:ext cx="2974091" cy="99201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21" idx="1"/>
          </p:cNvCxnSpPr>
          <p:nvPr/>
        </p:nvCxnSpPr>
        <p:spPr>
          <a:xfrm flipH="1">
            <a:off x="4511268" y="2495425"/>
            <a:ext cx="343902" cy="259513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4" name="Picture 2" descr="C:\Users\t-dantay\Documents\Placeholders\user.png"/>
          <p:cNvPicPr>
            <a:picLocks noChangeAspect="1" noChangeArrowheads="1"/>
          </p:cNvPicPr>
          <p:nvPr>
            <p:custDataLst>
              <p:custData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09" y="3554680"/>
            <a:ext cx="688550" cy="7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23819" y="4200341"/>
            <a:ext cx="2241755" cy="132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Brace 3"/>
          <p:cNvSpPr/>
          <p:nvPr/>
        </p:nvSpPr>
        <p:spPr>
          <a:xfrm>
            <a:off x="4240828" y="4418618"/>
            <a:ext cx="289874" cy="992684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4233137" y="3361774"/>
            <a:ext cx="289874" cy="992684"/>
          </a:xfrm>
          <a:prstGeom prst="rightBrac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e 20"/>
          <p:cNvSpPr/>
          <p:nvPr/>
        </p:nvSpPr>
        <p:spPr>
          <a:xfrm>
            <a:off x="4221394" y="2258596"/>
            <a:ext cx="289874" cy="992684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99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1545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009" y="3765314"/>
            <a:ext cx="2948940" cy="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812" y="822907"/>
            <a:ext cx="4218039" cy="5097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707" y="640081"/>
            <a:ext cx="3156492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pc="200">
                <a:solidFill>
                  <a:srgbClr val="FFFFFF"/>
                </a:solidFill>
              </a:rPr>
              <a:t>GUI: Features WalkThrough</a:t>
            </a:r>
          </a:p>
        </p:txBody>
      </p:sp>
    </p:spTree>
    <p:extLst>
      <p:ext uri="{BB962C8B-B14F-4D97-AF65-F5344CB8AC3E}">
        <p14:creationId xmlns:p14="http://schemas.microsoft.com/office/powerpoint/2010/main" val="2253027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1545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009" y="3765314"/>
            <a:ext cx="2948940" cy="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812" y="822907"/>
            <a:ext cx="4218039" cy="5097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707" y="640081"/>
            <a:ext cx="3156492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pc="200">
                <a:solidFill>
                  <a:srgbClr val="FFFFFF"/>
                </a:solidFill>
              </a:rPr>
              <a:t>GUI: Features WalkThrough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49849" y="2285999"/>
            <a:ext cx="1769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Displays Status/Feedback to User</a:t>
            </a:r>
          </a:p>
        </p:txBody>
      </p:sp>
      <p:sp>
        <p:nvSpPr>
          <p:cNvPr id="6" name="Rectangle 5"/>
          <p:cNvSpPr/>
          <p:nvPr/>
        </p:nvSpPr>
        <p:spPr>
          <a:xfrm>
            <a:off x="7207783" y="765415"/>
            <a:ext cx="1598725" cy="5212312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200000">
            <a:off x="5306503" y="3943685"/>
            <a:ext cx="1209546" cy="2973519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6200000">
            <a:off x="5821440" y="-547412"/>
            <a:ext cx="188780" cy="2829233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1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1545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009" y="3765314"/>
            <a:ext cx="2948940" cy="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812" y="822907"/>
            <a:ext cx="4218039" cy="5097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707" y="640081"/>
            <a:ext cx="3156492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pc="200">
                <a:solidFill>
                  <a:srgbClr val="FFFFFF"/>
                </a:solidFill>
              </a:rPr>
              <a:t>GUI: Features WalkThrough</a:t>
            </a:r>
          </a:p>
        </p:txBody>
      </p:sp>
      <p:sp>
        <p:nvSpPr>
          <p:cNvPr id="18" name="Rectangle 17"/>
          <p:cNvSpPr/>
          <p:nvPr/>
        </p:nvSpPr>
        <p:spPr>
          <a:xfrm rot="16200000">
            <a:off x="3231492" y="1947110"/>
            <a:ext cx="5225613" cy="2835615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161819" y="2159165"/>
            <a:ext cx="1597498" cy="3794966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60182" y="1380449"/>
            <a:ext cx="23441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Obtain Input from User: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Select Existing File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Record audio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Play a recording</a:t>
            </a:r>
          </a:p>
        </p:txBody>
      </p:sp>
    </p:spTree>
    <p:extLst>
      <p:ext uri="{BB962C8B-B14F-4D97-AF65-F5344CB8AC3E}">
        <p14:creationId xmlns:p14="http://schemas.microsoft.com/office/powerpoint/2010/main" val="2963267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1545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009" y="3765314"/>
            <a:ext cx="2948940" cy="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812" y="822907"/>
            <a:ext cx="4218039" cy="5097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707" y="640081"/>
            <a:ext cx="3156492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pc="200">
                <a:solidFill>
                  <a:srgbClr val="FFFFFF"/>
                </a:solidFill>
              </a:rPr>
              <a:t>GUI: Features WalkThrough</a:t>
            </a:r>
          </a:p>
        </p:txBody>
      </p:sp>
      <p:sp>
        <p:nvSpPr>
          <p:cNvPr id="18" name="Rectangle 17"/>
          <p:cNvSpPr/>
          <p:nvPr/>
        </p:nvSpPr>
        <p:spPr>
          <a:xfrm rot="16200000">
            <a:off x="3231492" y="1947110"/>
            <a:ext cx="5225613" cy="2835615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61819" y="3451123"/>
            <a:ext cx="1597498" cy="2503008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61819" y="788831"/>
            <a:ext cx="1597498" cy="1411628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642976" y="1041820"/>
            <a:ext cx="24991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Deep Learning: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Development Mode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Testing using samples from training set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Verify learning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Initialize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Creates instance of NN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Pre-Processes Training/Testing Data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Trains Network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Tests Network</a:t>
            </a:r>
          </a:p>
        </p:txBody>
      </p:sp>
    </p:spTree>
    <p:extLst>
      <p:ext uri="{BB962C8B-B14F-4D97-AF65-F5344CB8AC3E}">
        <p14:creationId xmlns:p14="http://schemas.microsoft.com/office/powerpoint/2010/main" val="869580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1545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009" y="3765314"/>
            <a:ext cx="2948940" cy="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812" y="822907"/>
            <a:ext cx="4218039" cy="5097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707" y="640081"/>
            <a:ext cx="3156492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pc="200">
                <a:solidFill>
                  <a:srgbClr val="FFFFFF"/>
                </a:solidFill>
              </a:rPr>
              <a:t>GUI: Features WalkThrough</a:t>
            </a:r>
          </a:p>
        </p:txBody>
      </p:sp>
      <p:sp>
        <p:nvSpPr>
          <p:cNvPr id="18" name="Rectangle 17"/>
          <p:cNvSpPr/>
          <p:nvPr/>
        </p:nvSpPr>
        <p:spPr>
          <a:xfrm rot="16200000">
            <a:off x="3231492" y="1947110"/>
            <a:ext cx="5225613" cy="2835615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61819" y="4748981"/>
            <a:ext cx="1597498" cy="1205150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61819" y="788831"/>
            <a:ext cx="1597498" cy="2656392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660182" y="1380449"/>
            <a:ext cx="24684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FPGA Communication: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Programs FPGA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Writes NN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Generate weights file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Upload weights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Upload recording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Classify speech</a:t>
            </a:r>
          </a:p>
        </p:txBody>
      </p:sp>
    </p:spTree>
    <p:extLst>
      <p:ext uri="{BB962C8B-B14F-4D97-AF65-F5344CB8AC3E}">
        <p14:creationId xmlns:p14="http://schemas.microsoft.com/office/powerpoint/2010/main" val="768614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1545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009" y="3765314"/>
            <a:ext cx="2948940" cy="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812" y="822907"/>
            <a:ext cx="4218039" cy="5097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707" y="640081"/>
            <a:ext cx="3156492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pc="200">
                <a:solidFill>
                  <a:srgbClr val="FFFFFF"/>
                </a:solidFill>
              </a:rPr>
              <a:t>GUI: Features WalkThrough</a:t>
            </a:r>
          </a:p>
        </p:txBody>
      </p:sp>
      <p:sp>
        <p:nvSpPr>
          <p:cNvPr id="18" name="Rectangle 17"/>
          <p:cNvSpPr/>
          <p:nvPr/>
        </p:nvSpPr>
        <p:spPr>
          <a:xfrm rot="16200000">
            <a:off x="3231492" y="1947110"/>
            <a:ext cx="5225613" cy="2835615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61819" y="5020351"/>
            <a:ext cx="1597498" cy="933780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61819" y="788831"/>
            <a:ext cx="1597498" cy="3959174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660182" y="1380449"/>
            <a:ext cx="2364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Saving Status Display: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Outputs log text file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Clears status display</a:t>
            </a:r>
          </a:p>
        </p:txBody>
      </p:sp>
    </p:spTree>
    <p:extLst>
      <p:ext uri="{BB962C8B-B14F-4D97-AF65-F5344CB8AC3E}">
        <p14:creationId xmlns:p14="http://schemas.microsoft.com/office/powerpoint/2010/main" val="2246160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0147" y="4705224"/>
            <a:ext cx="2127688" cy="2078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</a:extLst>
          </a:blip>
          <a:srcRect t="5257" b="14744"/>
          <a:stretch/>
        </p:blipFill>
        <p:spPr>
          <a:xfrm>
            <a:off x="20" y="10"/>
            <a:ext cx="9143980" cy="457199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pc="200" dirty="0"/>
              <a:t>Motivation: </a:t>
            </a:r>
            <a:br>
              <a:rPr lang="en-US" spc="200" dirty="0"/>
            </a:br>
            <a:r>
              <a:rPr lang="en-US" spc="200" dirty="0"/>
              <a:t>FPGA + Deep Learning </a:t>
            </a:r>
          </a:p>
        </p:txBody>
      </p:sp>
    </p:spTree>
    <p:extLst>
      <p:ext uri="{BB962C8B-B14F-4D97-AF65-F5344CB8AC3E}">
        <p14:creationId xmlns:p14="http://schemas.microsoft.com/office/powerpoint/2010/main" val="1583184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1545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009" y="3765314"/>
            <a:ext cx="2948940" cy="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812" y="822907"/>
            <a:ext cx="4218039" cy="5097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707" y="640081"/>
            <a:ext cx="3156492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pc="200">
                <a:solidFill>
                  <a:srgbClr val="FFFFFF"/>
                </a:solidFill>
              </a:rPr>
              <a:t>GUI: Features WalkThrough</a:t>
            </a:r>
          </a:p>
        </p:txBody>
      </p:sp>
      <p:sp>
        <p:nvSpPr>
          <p:cNvPr id="18" name="Rectangle 17"/>
          <p:cNvSpPr/>
          <p:nvPr/>
        </p:nvSpPr>
        <p:spPr>
          <a:xfrm rot="16200000">
            <a:off x="4458785" y="719817"/>
            <a:ext cx="4268240" cy="4332823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63357" y="5360829"/>
            <a:ext cx="4295960" cy="593302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660183" y="1380449"/>
            <a:ext cx="2525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Accuracy Meter: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Shows classified word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Progress bar updates to associated performance.</a:t>
            </a:r>
          </a:p>
        </p:txBody>
      </p:sp>
    </p:spTree>
    <p:extLst>
      <p:ext uri="{BB962C8B-B14F-4D97-AF65-F5344CB8AC3E}">
        <p14:creationId xmlns:p14="http://schemas.microsoft.com/office/powerpoint/2010/main" val="2011351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1545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009" y="3765314"/>
            <a:ext cx="2948940" cy="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812" y="822907"/>
            <a:ext cx="4218039" cy="5097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707" y="640081"/>
            <a:ext cx="3156492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pc="200">
                <a:solidFill>
                  <a:srgbClr val="FFFFFF"/>
                </a:solidFill>
              </a:rPr>
              <a:t>GUI: Features WalkThrough</a:t>
            </a:r>
          </a:p>
        </p:txBody>
      </p:sp>
      <p:sp>
        <p:nvSpPr>
          <p:cNvPr id="18" name="Rectangle 17"/>
          <p:cNvSpPr/>
          <p:nvPr/>
        </p:nvSpPr>
        <p:spPr>
          <a:xfrm rot="16200000">
            <a:off x="4303065" y="875536"/>
            <a:ext cx="4634002" cy="4387146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660182" y="1380449"/>
            <a:ext cx="25783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Edit Arguments: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Learning Rate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Parameter for training the network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Epochs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# of times to train the network on a given data set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Threshold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For identifying start of speech signal.</a:t>
            </a:r>
          </a:p>
          <a:p>
            <a:pPr marL="742950" lvl="1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25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 Lopez-</a:t>
            </a:r>
            <a:r>
              <a:rPr lang="en-US" dirty="0" err="1"/>
              <a:t>Brau</a:t>
            </a:r>
            <a:r>
              <a:rPr lang="en-US" dirty="0"/>
              <a:t>, EE</a:t>
            </a:r>
          </a:p>
        </p:txBody>
      </p:sp>
    </p:spTree>
    <p:extLst>
      <p:ext uri="{BB962C8B-B14F-4D97-AF65-F5344CB8AC3E}">
        <p14:creationId xmlns:p14="http://schemas.microsoft.com/office/powerpoint/2010/main" val="3087556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Algorithm Design Choice</a:t>
            </a:r>
          </a:p>
        </p:txBody>
      </p:sp>
      <p:sp>
        <p:nvSpPr>
          <p:cNvPr id="5" name="Rounded Rectangle 6"/>
          <p:cNvSpPr/>
          <p:nvPr/>
        </p:nvSpPr>
        <p:spPr>
          <a:xfrm>
            <a:off x="677339" y="2084711"/>
            <a:ext cx="2452742" cy="376318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63600" y="2100432"/>
            <a:ext cx="2085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Deep Feed-Forward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30486" y="2894501"/>
            <a:ext cx="2283413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237"/>
            <a:r>
              <a:rPr lang="en-US" dirty="0"/>
              <a:t>Pros: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/>
              <a:t>Least computationally expensive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122237"/>
            <a:r>
              <a:rPr lang="en-US" dirty="0"/>
              <a:t>Cons: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/>
              <a:t>Data-hungry</a:t>
            </a:r>
          </a:p>
        </p:txBody>
      </p:sp>
      <p:sp>
        <p:nvSpPr>
          <p:cNvPr id="8" name="Rounded Rectangle 12"/>
          <p:cNvSpPr/>
          <p:nvPr/>
        </p:nvSpPr>
        <p:spPr>
          <a:xfrm>
            <a:off x="3571220" y="2121028"/>
            <a:ext cx="2429071" cy="3726865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74171" y="2139212"/>
            <a:ext cx="2064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Recurrent Neural Network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8150" y="2906069"/>
            <a:ext cx="22493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237"/>
            <a:r>
              <a:rPr lang="en-US" dirty="0">
                <a:solidFill>
                  <a:schemeClr val="bg1"/>
                </a:solidFill>
              </a:rPr>
              <a:t>Pros: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More effective for time-series data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122237"/>
            <a:r>
              <a:rPr lang="en-US" dirty="0">
                <a:solidFill>
                  <a:schemeClr val="bg1"/>
                </a:solidFill>
              </a:rPr>
              <a:t>Cons: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Data-hungry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Computationally expensive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Challenging to develop</a:t>
            </a:r>
          </a:p>
        </p:txBody>
      </p:sp>
      <p:sp>
        <p:nvSpPr>
          <p:cNvPr id="11" name="Rounded Rectangle 19"/>
          <p:cNvSpPr/>
          <p:nvPr/>
        </p:nvSpPr>
        <p:spPr>
          <a:xfrm>
            <a:off x="6360391" y="2072913"/>
            <a:ext cx="2405167" cy="3754312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644026" y="2168525"/>
            <a:ext cx="1912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Hidden Markov Models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58363" y="2929073"/>
            <a:ext cx="20056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237"/>
            <a:r>
              <a:rPr lang="en-US" dirty="0">
                <a:solidFill>
                  <a:schemeClr val="bg1"/>
                </a:solidFill>
              </a:rPr>
              <a:t>Pros: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State-of-the-Art for speech recognition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122237"/>
            <a:r>
              <a:rPr lang="en-US" dirty="0">
                <a:solidFill>
                  <a:schemeClr val="bg1"/>
                </a:solidFill>
              </a:rPr>
              <a:t>Cons: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Computationally expensive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Challenging to develop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004229" y="3431565"/>
            <a:ext cx="726703" cy="749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VS.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834115" y="3468440"/>
            <a:ext cx="726703" cy="749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592607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Initialization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9CBEBD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E2B21"/>
                </a:solidFill>
              </a:rPr>
              <a:t> First we apply pre-emphasis to the signal</a:t>
            </a:r>
          </a:p>
          <a:p>
            <a:pPr lvl="0">
              <a:buClr>
                <a:srgbClr val="9CBEBD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E2B21"/>
                </a:solidFill>
              </a:rPr>
              <a:t> We split up the signal into frames and analyze them (i.e., compute their MFCCs) separately</a:t>
            </a:r>
          </a:p>
          <a:p>
            <a:pPr lvl="0">
              <a:buClr>
                <a:srgbClr val="9CBEBD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E2B21"/>
                </a:solidFill>
              </a:rPr>
              <a:t> The resulting set of MFCCs is stitched together and used as input into our network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66" y="4679664"/>
            <a:ext cx="7618114" cy="68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4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Network Architecture – Overview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28650" y="1451464"/>
            <a:ext cx="8080066" cy="5228474"/>
            <a:chOff x="628650" y="1451464"/>
            <a:chExt cx="8080066" cy="52284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7900" y="2022213"/>
              <a:ext cx="4648200" cy="46577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37424" y="1451464"/>
              <a:ext cx="1429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Input layer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749070" y="1451464"/>
              <a:ext cx="16678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Hidden layer(s)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87464" y="1451464"/>
              <a:ext cx="16678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Output layer</a:t>
              </a:r>
            </a:p>
          </p:txBody>
        </p:sp>
        <p:sp>
          <p:nvSpPr>
            <p:cNvPr id="8" name="Right Brace 7"/>
            <p:cNvSpPr/>
            <p:nvPr/>
          </p:nvSpPr>
          <p:spPr>
            <a:xfrm rot="16200000">
              <a:off x="2440793" y="1627903"/>
              <a:ext cx="310476" cy="696262"/>
            </a:xfrm>
            <a:prstGeom prst="rightBrace">
              <a:avLst>
                <a:gd name="adj1" fmla="val 36834"/>
                <a:gd name="adj2" fmla="val 50000"/>
              </a:avLst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Brace 8"/>
            <p:cNvSpPr/>
            <p:nvPr/>
          </p:nvSpPr>
          <p:spPr>
            <a:xfrm rot="16200000">
              <a:off x="6392731" y="1627902"/>
              <a:ext cx="310476" cy="696262"/>
            </a:xfrm>
            <a:prstGeom prst="rightBrace">
              <a:avLst>
                <a:gd name="adj1" fmla="val 36834"/>
                <a:gd name="adj2" fmla="val 50000"/>
              </a:avLst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Brace 9"/>
            <p:cNvSpPr/>
            <p:nvPr/>
          </p:nvSpPr>
          <p:spPr>
            <a:xfrm rot="16200000">
              <a:off x="4471983" y="715790"/>
              <a:ext cx="310476" cy="2520485"/>
            </a:xfrm>
            <a:prstGeom prst="rightBrace">
              <a:avLst>
                <a:gd name="adj1" fmla="val 36834"/>
                <a:gd name="adj2" fmla="val 50000"/>
              </a:avLst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8650" y="4166409"/>
              <a:ext cx="1170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Data in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38063" y="4166409"/>
              <a:ext cx="1170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Data out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529078" y="4331411"/>
              <a:ext cx="81669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721371" y="4351075"/>
              <a:ext cx="81669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265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Network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Input layer: 561 nodes representing the feature vector for a given speech signal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Hidden layer 1: 100 nodes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Hidden layer 2: 50 nodes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Output layer: 14 nodes representing our each word in our vocabulary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456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Network Constraints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Nodes will be represented by an 8-bit number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Weights will store a 3-bit number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Activation function will be approximated via a combinational approximation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Number and size of hidden layers limited by FPGA plus SDRAM storage</a:t>
            </a:r>
          </a:p>
        </p:txBody>
      </p:sp>
    </p:spTree>
    <p:extLst>
      <p:ext uri="{BB962C8B-B14F-4D97-AF65-F5344CB8AC3E}">
        <p14:creationId xmlns:p14="http://schemas.microsoft.com/office/powerpoint/2010/main" val="716380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2372683" y="1549974"/>
            <a:ext cx="6179572" cy="5143500"/>
            <a:chOff x="1994920" y="1490981"/>
            <a:chExt cx="6179572" cy="5143500"/>
          </a:xfrm>
        </p:grpSpPr>
        <p:sp>
          <p:nvSpPr>
            <p:cNvPr id="32" name="Rectangle 31"/>
            <p:cNvSpPr/>
            <p:nvPr/>
          </p:nvSpPr>
          <p:spPr>
            <a:xfrm>
              <a:off x="5431292" y="4348481"/>
              <a:ext cx="914400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Generate Examples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94920" y="1490981"/>
              <a:ext cx="3436372" cy="5143500"/>
              <a:chOff x="1994920" y="1490981"/>
              <a:chExt cx="3436372" cy="514350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459492" y="1490981"/>
                <a:ext cx="2971800" cy="4229100"/>
                <a:chOff x="2459492" y="301277"/>
                <a:chExt cx="2971800" cy="4229100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2459492" y="3158777"/>
                  <a:ext cx="914400" cy="914400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/>
                    <a:t>Classifier</a:t>
                  </a:r>
                </a:p>
              </p:txBody>
            </p:sp>
            <p:cxnSp>
              <p:nvCxnSpPr>
                <p:cNvPr id="8" name="Straight Arrow Connector 7"/>
                <p:cNvCxnSpPr/>
                <p:nvPr/>
              </p:nvCxnSpPr>
              <p:spPr>
                <a:xfrm flipH="1">
                  <a:off x="3373892" y="3615977"/>
                  <a:ext cx="45720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/>
                <p:cNvCxnSpPr/>
                <p:nvPr/>
              </p:nvCxnSpPr>
              <p:spPr>
                <a:xfrm>
                  <a:off x="4974092" y="3617204"/>
                  <a:ext cx="45720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" name="Flowchart: Decision 18"/>
                <p:cNvSpPr/>
                <p:nvPr/>
              </p:nvSpPr>
              <p:spPr>
                <a:xfrm>
                  <a:off x="3831092" y="3044477"/>
                  <a:ext cx="1143000" cy="1143000"/>
                </a:xfrm>
                <a:prstGeom prst="flowChartDecision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Mode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3961997" y="1672877"/>
                  <a:ext cx="928363" cy="918906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/>
                    <a:t>Preprocess</a:t>
                  </a:r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3954626" y="301277"/>
                  <a:ext cx="914400" cy="9144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/>
                    <a:t>Accept Speech</a:t>
                  </a:r>
                </a:p>
              </p:txBody>
            </p:sp>
            <p:cxnSp>
              <p:nvCxnSpPr>
                <p:cNvPr id="25" name="Straight Arrow Connector 24"/>
                <p:cNvCxnSpPr/>
                <p:nvPr/>
              </p:nvCxnSpPr>
              <p:spPr>
                <a:xfrm flipH="1">
                  <a:off x="4411826" y="1215677"/>
                  <a:ext cx="7372" cy="4572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flipH="1">
                  <a:off x="4408140" y="2587277"/>
                  <a:ext cx="7372" cy="4572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 flipH="1">
                  <a:off x="2909320" y="4073177"/>
                  <a:ext cx="7372" cy="4572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Oval 30"/>
              <p:cNvSpPr/>
              <p:nvPr/>
            </p:nvSpPr>
            <p:spPr>
              <a:xfrm>
                <a:off x="2452120" y="5720081"/>
                <a:ext cx="914400" cy="9144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Obtain Result</a:t>
                </a: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1994920" y="6177281"/>
                <a:ext cx="4572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994920" y="1948181"/>
                <a:ext cx="0" cy="42291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>
                <a:endCxn id="23" idx="2"/>
              </p:cNvCxnSpPr>
              <p:nvPr/>
            </p:nvCxnSpPr>
            <p:spPr>
              <a:xfrm>
                <a:off x="1994920" y="1948181"/>
                <a:ext cx="195970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Arrow Connector 42"/>
            <p:cNvCxnSpPr/>
            <p:nvPr/>
          </p:nvCxnSpPr>
          <p:spPr>
            <a:xfrm>
              <a:off x="6345692" y="4809531"/>
              <a:ext cx="457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7260092" y="3891281"/>
              <a:ext cx="7372" cy="457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6802892" y="4348481"/>
              <a:ext cx="914400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Train Network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877149" y="3427384"/>
              <a:ext cx="765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Ground Truth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7717292" y="4805681"/>
              <a:ext cx="457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8174492" y="1948181"/>
              <a:ext cx="0" cy="2857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>
              <a:off x="4876399" y="1948181"/>
              <a:ext cx="329809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Information Pipeline </a:t>
            </a:r>
            <a:r>
              <a:rPr lang="en-US"/>
              <a:t>and processing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81991" y="3538952"/>
            <a:ext cx="1472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FPGA</a:t>
            </a:r>
          </a:p>
          <a:p>
            <a:r>
              <a:rPr lang="en-US" dirty="0"/>
              <a:t>Raspberry Pi</a:t>
            </a:r>
          </a:p>
          <a:p>
            <a:r>
              <a:rPr lang="en-US" dirty="0"/>
              <a:t>Peripherals</a:t>
            </a:r>
          </a:p>
        </p:txBody>
      </p:sp>
      <p:sp>
        <p:nvSpPr>
          <p:cNvPr id="28" name="Oval 27"/>
          <p:cNvSpPr/>
          <p:nvPr/>
        </p:nvSpPr>
        <p:spPr>
          <a:xfrm>
            <a:off x="524823" y="3625769"/>
            <a:ext cx="182880" cy="18288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3" name="Oval 32"/>
          <p:cNvSpPr/>
          <p:nvPr/>
        </p:nvSpPr>
        <p:spPr>
          <a:xfrm>
            <a:off x="524823" y="3894004"/>
            <a:ext cx="182880" cy="1828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4" name="Oval 33"/>
          <p:cNvSpPr/>
          <p:nvPr/>
        </p:nvSpPr>
        <p:spPr>
          <a:xfrm>
            <a:off x="520527" y="4162239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59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PCB Design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Lindsay Davis, EE</a:t>
            </a:r>
          </a:p>
        </p:txBody>
      </p:sp>
    </p:spTree>
    <p:extLst>
      <p:ext uri="{BB962C8B-B14F-4D97-AF65-F5344CB8AC3E}">
        <p14:creationId xmlns:p14="http://schemas.microsoft.com/office/powerpoint/2010/main" val="2663196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rgbClr val="372415">
                <a:alpha val="81000"/>
              </a:srgbClr>
            </a:gs>
            <a:gs pos="0">
              <a:schemeClr val="bg2">
                <a:tint val="94000"/>
                <a:satMod val="140000"/>
                <a:alpha val="51000"/>
                <a:lumMod val="0"/>
                <a:lumOff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3094210" y="2715921"/>
            <a:ext cx="3156157" cy="1244766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DeepGate</a:t>
            </a:r>
            <a:r>
              <a:rPr lang="en-US" sz="2800" b="1" dirty="0"/>
              <a:t>:</a:t>
            </a:r>
            <a:r>
              <a:rPr lang="en-US" sz="2800" dirty="0"/>
              <a:t> </a:t>
            </a:r>
          </a:p>
          <a:p>
            <a:pPr algn="ctr"/>
            <a:r>
              <a:rPr lang="en-US" dirty="0"/>
              <a:t>Hardware-Accelerated Speech Recognition System </a:t>
            </a:r>
          </a:p>
        </p:txBody>
      </p:sp>
      <p:sp>
        <p:nvSpPr>
          <p:cNvPr id="6" name="Parallelogram 5"/>
          <p:cNvSpPr/>
          <p:nvPr/>
        </p:nvSpPr>
        <p:spPr>
          <a:xfrm>
            <a:off x="1140049" y="1695332"/>
            <a:ext cx="1787505" cy="973394"/>
          </a:xfrm>
          <a:prstGeom prst="parallelogram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FP</a:t>
            </a:r>
            <a:r>
              <a:rPr lang="en-US" dirty="0"/>
              <a:t>GA</a:t>
            </a:r>
          </a:p>
        </p:txBody>
      </p:sp>
      <p:sp>
        <p:nvSpPr>
          <p:cNvPr id="7" name="Oval 6"/>
          <p:cNvSpPr/>
          <p:nvPr/>
        </p:nvSpPr>
        <p:spPr>
          <a:xfrm>
            <a:off x="3955516" y="876053"/>
            <a:ext cx="1433544" cy="1345053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Deep Learning</a:t>
            </a:r>
          </a:p>
        </p:txBody>
      </p:sp>
      <p:sp>
        <p:nvSpPr>
          <p:cNvPr id="8" name="Speech Bubble: Oval 7"/>
          <p:cNvSpPr/>
          <p:nvPr/>
        </p:nvSpPr>
        <p:spPr>
          <a:xfrm>
            <a:off x="6329270" y="1385613"/>
            <a:ext cx="2176862" cy="1224120"/>
          </a:xfrm>
          <a:prstGeom prst="wedgeEllipseCallout">
            <a:avLst>
              <a:gd name="adj1" fmla="val -35738"/>
              <a:gd name="adj2" fmla="val 55271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14 Word Vocabulary  (#’s, Directions)</a:t>
            </a:r>
          </a:p>
        </p:txBody>
      </p:sp>
      <p:sp>
        <p:nvSpPr>
          <p:cNvPr id="9" name="Frame 8"/>
          <p:cNvSpPr/>
          <p:nvPr/>
        </p:nvSpPr>
        <p:spPr>
          <a:xfrm>
            <a:off x="6483389" y="4114071"/>
            <a:ext cx="1868624" cy="1387823"/>
          </a:xfrm>
          <a:prstGeom prst="fram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Interactive Graphical User Interface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4043" y="3789605"/>
            <a:ext cx="1784554" cy="143354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Off-Chip Training, On-Chip Classification</a:t>
            </a:r>
          </a:p>
        </p:txBody>
      </p:sp>
      <p:sp>
        <p:nvSpPr>
          <p:cNvPr id="13" name="Explosion: 8 Points 12"/>
          <p:cNvSpPr/>
          <p:nvPr/>
        </p:nvSpPr>
        <p:spPr>
          <a:xfrm>
            <a:off x="3462920" y="4378431"/>
            <a:ext cx="2418736" cy="1923189"/>
          </a:xfrm>
          <a:prstGeom prst="irregularSeal1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Low-Cost, Low-Power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5" idx="0"/>
            <a:endCxn id="7" idx="4"/>
          </p:cNvCxnSpPr>
          <p:nvPr/>
        </p:nvCxnSpPr>
        <p:spPr>
          <a:xfrm flipH="1" flipV="1">
            <a:off x="4672288" y="2221106"/>
            <a:ext cx="1" cy="49481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6" idx="2"/>
          </p:cNvCxnSpPr>
          <p:nvPr/>
        </p:nvCxnSpPr>
        <p:spPr>
          <a:xfrm flipH="1" flipV="1">
            <a:off x="2805880" y="2182029"/>
            <a:ext cx="356174" cy="5788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238569" y="2459960"/>
            <a:ext cx="397697" cy="33043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5" idx="2"/>
          </p:cNvCxnSpPr>
          <p:nvPr/>
        </p:nvCxnSpPr>
        <p:spPr>
          <a:xfrm flipH="1">
            <a:off x="4672288" y="3960687"/>
            <a:ext cx="1" cy="83548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5" idx="3"/>
            <a:endCxn id="9" idx="0"/>
          </p:cNvCxnSpPr>
          <p:nvPr/>
        </p:nvCxnSpPr>
        <p:spPr>
          <a:xfrm>
            <a:off x="6250367" y="3338304"/>
            <a:ext cx="1167334" cy="77576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5" idx="1"/>
            <a:endCxn id="12" idx="0"/>
          </p:cNvCxnSpPr>
          <p:nvPr/>
        </p:nvCxnSpPr>
        <p:spPr>
          <a:xfrm flipH="1">
            <a:off x="1886320" y="3338304"/>
            <a:ext cx="1207890" cy="45130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166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PCB Design - overview		</a:t>
            </a:r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723" y="1593906"/>
            <a:ext cx="7476799" cy="545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88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 Table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3156" y="1948457"/>
            <a:ext cx="6563544" cy="378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6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 PROGRAMMING CHIP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2286000"/>
            <a:ext cx="7290055" cy="557561"/>
          </a:xfrm>
        </p:spPr>
        <p:txBody>
          <a:bodyPr>
            <a:noAutofit/>
          </a:bodyPr>
          <a:lstStyle/>
          <a:p>
            <a:pPr marL="128019" lvl="1" indent="0">
              <a:buNone/>
            </a:pPr>
            <a:r>
              <a:rPr lang="en-US" sz="2800" dirty="0"/>
              <a:t>Decided between non-programmable options for programming the FPGA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36" y="3305035"/>
            <a:ext cx="7117841" cy="191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82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JTAG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Needed to program the FPGA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No programming the module unlike a microcontroller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Surface mount and small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Predesigned FPGA programming module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Micro </a:t>
            </a:r>
            <a:r>
              <a:rPr lang="en-US" sz="2800" dirty="0" err="1"/>
              <a:t>usb</a:t>
            </a:r>
            <a:r>
              <a:rPr lang="en-US" sz="2800" dirty="0"/>
              <a:t> input from PC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Microcontroller needs clock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571" y="244922"/>
            <a:ext cx="2604407" cy="2180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845" t="50608" r="5345" b="1958"/>
          <a:stretch/>
        </p:blipFill>
        <p:spPr>
          <a:xfrm>
            <a:off x="5872958" y="4466204"/>
            <a:ext cx="2841651" cy="21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47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SDRAM Choice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Depended on how much memory was needed and cost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75" y="3231891"/>
            <a:ext cx="8008937" cy="213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34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Microphone Choice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Microphone with 3.5mm jack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Connected to an audio analog to digital converter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Connected to Raspberry Pi USB port</a:t>
            </a:r>
          </a:p>
          <a:p>
            <a:r>
              <a:rPr lang="en-US" dirty="0"/>
              <a:t>Benefits:</a:t>
            </a:r>
          </a:p>
          <a:p>
            <a:pPr lvl="1"/>
            <a:r>
              <a:rPr lang="en-US" dirty="0"/>
              <a:t>Sound quality</a:t>
            </a:r>
          </a:p>
          <a:p>
            <a:pPr lvl="1"/>
            <a:r>
              <a:rPr lang="en-US" dirty="0"/>
              <a:t>Hold the microphone </a:t>
            </a:r>
          </a:p>
          <a:p>
            <a:pPr lvl="1"/>
            <a:r>
              <a:rPr lang="en-US" dirty="0"/>
              <a:t>Higher conversion quality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587" y="3334215"/>
            <a:ext cx="2970563" cy="285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8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Layout Design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067" t="9770" r="12643" b="11074"/>
          <a:stretch/>
        </p:blipFill>
        <p:spPr>
          <a:xfrm>
            <a:off x="768096" y="1718320"/>
            <a:ext cx="7644384" cy="4623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63416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dirty="0"/>
              <a:t>Board Layout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532" t="10953" r="6622" b="13790"/>
          <a:stretch/>
        </p:blipFill>
        <p:spPr>
          <a:xfrm rot="5400000">
            <a:off x="729155" y="2866723"/>
            <a:ext cx="4129436" cy="2565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682" t="15014" r="10787" b="8794"/>
          <a:stretch/>
        </p:blipFill>
        <p:spPr>
          <a:xfrm rot="5400000">
            <a:off x="4964169" y="2786056"/>
            <a:ext cx="4129438" cy="2726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219450" y="4000500"/>
            <a:ext cx="571500" cy="214312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11046" y="2084832"/>
            <a:ext cx="2194178" cy="81076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cv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33600" y="5180457"/>
            <a:ext cx="1085850" cy="96316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5753" y="1715500"/>
            <a:ext cx="191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LED Applications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00086" y="4702730"/>
            <a:ext cx="191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RPi</a:t>
            </a:r>
            <a:r>
              <a:rPr lang="en-US" dirty="0"/>
              <a:t> Breakout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07218" y="6212720"/>
            <a:ext cx="73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JTAG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30146" y="2895599"/>
            <a:ext cx="1175004" cy="117995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FPGA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35753" y="4149550"/>
            <a:ext cx="1174147" cy="92251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SDRAM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751119" y="2155530"/>
            <a:ext cx="1419226" cy="123825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Power Connector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36945" y="4905373"/>
            <a:ext cx="1677687" cy="123825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RC Connector</a:t>
            </a:r>
          </a:p>
        </p:txBody>
      </p:sp>
    </p:spTree>
    <p:extLst>
      <p:ext uri="{BB962C8B-B14F-4D97-AF65-F5344CB8AC3E}">
        <p14:creationId xmlns:p14="http://schemas.microsoft.com/office/powerpoint/2010/main" val="25485294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Page one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019" y="1683442"/>
            <a:ext cx="6276975" cy="48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51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Page Two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629" y="1634507"/>
            <a:ext cx="6379699" cy="49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20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and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/>
              <a:t>“I think a lot of people don’t know what FPGAs are capable of.” </a:t>
            </a:r>
            <a:br>
              <a:rPr lang="en-US" i="1" dirty="0"/>
            </a:br>
            <a:r>
              <a:rPr lang="en-US" dirty="0"/>
              <a:t>– Derek </a:t>
            </a:r>
            <a:r>
              <a:rPr lang="en-US" dirty="0" err="1"/>
              <a:t>Chiou</a:t>
            </a:r>
            <a:r>
              <a:rPr lang="en-US" dirty="0"/>
              <a:t>, Head of Microsoft Azure Cloud Silicon Team</a:t>
            </a:r>
          </a:p>
          <a:p>
            <a:pPr marL="0" indent="0" algn="ctr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Process speech audio data fast enough for real-time recognition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Implement deep neural network algorithm on a low cost FPGA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Implement Serial communication Protocol with a high data transfer Rate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Implement GUI to allow for testing Integer and Cardinal Direction speech recognition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Minimize power consumption/cost</a:t>
            </a:r>
          </a:p>
        </p:txBody>
      </p:sp>
    </p:spTree>
    <p:extLst>
      <p:ext uri="{BB962C8B-B14F-4D97-AF65-F5344CB8AC3E}">
        <p14:creationId xmlns:p14="http://schemas.microsoft.com/office/powerpoint/2010/main" val="10162111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05" y="1488966"/>
            <a:ext cx="7372294" cy="5290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- Overview	</a:t>
            </a:r>
          </a:p>
        </p:txBody>
      </p:sp>
    </p:spTree>
    <p:extLst>
      <p:ext uri="{BB962C8B-B14F-4D97-AF65-F5344CB8AC3E}">
        <p14:creationId xmlns:p14="http://schemas.microsoft.com/office/powerpoint/2010/main" val="688723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</a:t>
            </a:r>
          </a:p>
        </p:txBody>
      </p:sp>
      <p:sp>
        <p:nvSpPr>
          <p:cNvPr id="5" name="Rectangle 4"/>
          <p:cNvSpPr/>
          <p:nvPr/>
        </p:nvSpPr>
        <p:spPr>
          <a:xfrm>
            <a:off x="572991" y="1950991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sysClr val="windowText" lastClr="000000"/>
                </a:solidFill>
              </a:rPr>
              <a:t>Power LED</a:t>
            </a:r>
          </a:p>
          <a:p>
            <a:pPr marL="685800" lvl="1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5V supply</a:t>
            </a:r>
          </a:p>
          <a:p>
            <a:pPr marL="685800" lvl="1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2V Drop</a:t>
            </a:r>
          </a:p>
          <a:p>
            <a:pPr marL="685800" lvl="1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150 Ohm Resistor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Voltage Regulators</a:t>
            </a:r>
          </a:p>
          <a:p>
            <a:pPr marL="800100" lvl="1" indent="-342900" defTabSz="9144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Decoupling capacitors</a:t>
            </a:r>
          </a:p>
          <a:p>
            <a:pPr marL="800100" lvl="1" indent="-342900" defTabSz="9144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Two voltage regulators</a:t>
            </a:r>
          </a:p>
          <a:p>
            <a:pPr marL="1143000" lvl="2" indent="-342900" defTabSz="9144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3.3V</a:t>
            </a:r>
          </a:p>
          <a:p>
            <a:pPr marL="1143000" lvl="2" indent="-342900" defTabSz="9144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1.2V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299" y="1420875"/>
            <a:ext cx="5376188" cy="2447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509" y="4440864"/>
            <a:ext cx="4640811" cy="229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945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LED Bank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Application LED</a:t>
            </a:r>
          </a:p>
          <a:p>
            <a:pPr lvl="1"/>
            <a:r>
              <a:rPr lang="en-US" dirty="0"/>
              <a:t>Green</a:t>
            </a:r>
          </a:p>
          <a:p>
            <a:pPr lvl="1"/>
            <a:r>
              <a:rPr lang="en-US" dirty="0"/>
              <a:t>1206 pad size </a:t>
            </a:r>
          </a:p>
          <a:p>
            <a:pPr lvl="1"/>
            <a:r>
              <a:rPr lang="en-US" dirty="0"/>
              <a:t>2V @ 20mA </a:t>
            </a:r>
          </a:p>
          <a:p>
            <a:r>
              <a:rPr lang="en-US" dirty="0"/>
              <a:t>Board LED</a:t>
            </a:r>
          </a:p>
          <a:p>
            <a:pPr lvl="1"/>
            <a:r>
              <a:rPr lang="en-US" dirty="0"/>
              <a:t>Power LED</a:t>
            </a:r>
          </a:p>
          <a:p>
            <a:r>
              <a:rPr lang="en-US" dirty="0"/>
              <a:t>Resistor bank</a:t>
            </a:r>
          </a:p>
          <a:p>
            <a:pPr lvl="1"/>
            <a:r>
              <a:rPr lang="en-US" dirty="0"/>
              <a:t>8 Array</a:t>
            </a:r>
          </a:p>
          <a:p>
            <a:pPr lvl="1"/>
            <a:r>
              <a:rPr lang="en-US" dirty="0"/>
              <a:t>68 Ohm </a:t>
            </a:r>
          </a:p>
          <a:p>
            <a:r>
              <a:rPr lang="en-US" dirty="0"/>
              <a:t>Designed with</a:t>
            </a:r>
          </a:p>
          <a:p>
            <a:pPr lvl="1"/>
            <a:r>
              <a:rPr lang="en-US" dirty="0"/>
              <a:t>Ohm’s Law</a:t>
            </a:r>
          </a:p>
          <a:p>
            <a:pPr lvl="1"/>
            <a:r>
              <a:rPr lang="en-US" dirty="0"/>
              <a:t>Kirchhoff's Current Law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533" y="104591"/>
            <a:ext cx="3852409" cy="3960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592" y="3344104"/>
            <a:ext cx="3918787" cy="348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211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 Implementation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Cedric </a:t>
            </a:r>
            <a:r>
              <a:rPr lang="en-US" dirty="0" err="1"/>
              <a:t>Orban</a:t>
            </a:r>
            <a:r>
              <a:rPr lang="en-US" dirty="0"/>
              <a:t>, EE</a:t>
            </a:r>
          </a:p>
        </p:txBody>
      </p:sp>
    </p:spTree>
    <p:extLst>
      <p:ext uri="{BB962C8B-B14F-4D97-AF65-F5344CB8AC3E}">
        <p14:creationId xmlns:p14="http://schemas.microsoft.com/office/powerpoint/2010/main" val="32061464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 Selection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455133"/>
              </p:ext>
            </p:extLst>
          </p:nvPr>
        </p:nvGraphicFramePr>
        <p:xfrm>
          <a:off x="457201" y="2084832"/>
          <a:ext cx="8258781" cy="28651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297453">
                  <a:extLst>
                    <a:ext uri="{9D8B030D-6E8A-4147-A177-3AD203B41FA5}">
                      <a16:colId xmlns:a16="http://schemas.microsoft.com/office/drawing/2014/main" val="1065191645"/>
                    </a:ext>
                  </a:extLst>
                </a:gridCol>
                <a:gridCol w="1930518">
                  <a:extLst>
                    <a:ext uri="{9D8B030D-6E8A-4147-A177-3AD203B41FA5}">
                      <a16:colId xmlns:a16="http://schemas.microsoft.com/office/drawing/2014/main" val="2868560902"/>
                    </a:ext>
                  </a:extLst>
                </a:gridCol>
                <a:gridCol w="1883966">
                  <a:extLst>
                    <a:ext uri="{9D8B030D-6E8A-4147-A177-3AD203B41FA5}">
                      <a16:colId xmlns:a16="http://schemas.microsoft.com/office/drawing/2014/main" val="344987861"/>
                    </a:ext>
                  </a:extLst>
                </a:gridCol>
                <a:gridCol w="2146844">
                  <a:extLst>
                    <a:ext uri="{9D8B030D-6E8A-4147-A177-3AD203B41FA5}">
                      <a16:colId xmlns:a16="http://schemas.microsoft.com/office/drawing/2014/main" val="38461234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CHIP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Kintex-7</a:t>
                      </a:r>
                      <a:r>
                        <a:rPr lang="en-US" baseline="0" dirty="0"/>
                        <a:t> </a:t>
                      </a:r>
                      <a:r>
                        <a:rPr lang="en-US" sz="1800" kern="1200" dirty="0">
                          <a:effectLst/>
                        </a:rPr>
                        <a:t>XC7K160T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Spartan-6</a:t>
                      </a:r>
                      <a:r>
                        <a:rPr lang="en-US" baseline="0" dirty="0"/>
                        <a:t> </a:t>
                      </a:r>
                      <a:r>
                        <a:rPr lang="en-US" sz="1800" kern="1200" dirty="0">
                          <a:effectLst/>
                        </a:rPr>
                        <a:t>XC6SLX75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Spartan-6</a:t>
                      </a:r>
                    </a:p>
                    <a:p>
                      <a:r>
                        <a:rPr lang="en-US" sz="1800" kern="1200" dirty="0">
                          <a:effectLst/>
                        </a:rPr>
                        <a:t>XC6SLX9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636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Slices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25,350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11,662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1,430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57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On-Chip Block 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11,700 Kb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3,096 Kb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576 Kb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903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Packaging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Ball-Grid Array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Ball-Grid Array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Quad-Flat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Package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695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Development</a:t>
                      </a:r>
                      <a:r>
                        <a:rPr lang="en-US" baseline="0" dirty="0"/>
                        <a:t> Suite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934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Development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508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</a:t>
                      </a:r>
                      <a:r>
                        <a:rPr lang="en-US" sz="1800" kern="1200" dirty="0">
                          <a:effectLst/>
                        </a:rPr>
                        <a:t>373.10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$133.90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$20.86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000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23795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467" r="27282" b="1855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664199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5" y="585216"/>
            <a:ext cx="4706505" cy="1499616"/>
          </a:xfrm>
        </p:spPr>
        <p:txBody>
          <a:bodyPr>
            <a:normAutofit/>
          </a:bodyPr>
          <a:lstStyle/>
          <a:p>
            <a:r>
              <a:rPr lang="en-US" dirty="0"/>
              <a:t>Firmware: constraints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Content Placeholder 4"/>
          <p:cNvSpPr>
            <a:spLocks noGrp="1"/>
          </p:cNvSpPr>
          <p:nvPr>
            <p:ph idx="1"/>
          </p:nvPr>
        </p:nvSpPr>
        <p:spPr>
          <a:xfrm>
            <a:off x="768096" y="2286000"/>
            <a:ext cx="4550112" cy="40233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 Logic Utilization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 Small On-Chip Memory 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 SDRAM Bandwidth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 Arbitrary Network Parameters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140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467" r="27282" b="1855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664199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50112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Firmware: features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idx="1"/>
          </p:nvPr>
        </p:nvSpPr>
        <p:spPr>
          <a:xfrm>
            <a:off x="768096" y="2286000"/>
            <a:ext cx="4550112" cy="4023360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0000"/>
                </a:solidFill>
              </a:rPr>
              <a:t> Pipelined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0000"/>
                </a:solidFill>
              </a:rPr>
              <a:t> Modifiable Area/Latency Trade-off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0000"/>
                </a:solidFill>
              </a:rPr>
              <a:t> High-Precision Sigmoid Activation Function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0000"/>
                </a:solidFill>
              </a:rPr>
              <a:t> Reduced Weight Width (3-bit, 4-bit, 5-bit)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0000"/>
                </a:solidFill>
              </a:rPr>
              <a:t> Non-Linear Weight Distribution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0000"/>
                </a:solidFill>
              </a:rPr>
              <a:t> Arbitrary Neural Network Size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12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Metrics I</a:t>
            </a:r>
          </a:p>
        </p:txBody>
      </p:sp>
      <p:pic>
        <p:nvPicPr>
          <p:cNvPr id="3074" name="Picture 2" descr="https://lh4.googleusercontent.com/tfmsTOGIvNige1HzdNMgGXe9NbKmvbx7Gnr4YkF9KHnBabuhISQI_vSplf7-JheKufpxR4PFUg6amMXfvn1a1ZmLwyz_w-uJnVw8EFbyOHCX9igX_X0C7wDx70IZheia3LiB93HIVzQ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6" y="2192379"/>
            <a:ext cx="7290054" cy="4009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9573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Metrics II</a:t>
            </a:r>
          </a:p>
        </p:txBody>
      </p:sp>
      <p:pic>
        <p:nvPicPr>
          <p:cNvPr id="5122" name="Picture 2" descr="https://lh5.googleusercontent.com/Xg_O_R-NvTOlCcLaKsr8AHBZjrlYTYMHJXy6VeSn9plLk58cQhrja3MmLFAwKgYkLEGcBpxU6CSd2arJeRpWrey539inR1ycOmR0LADtQ733hAL0Eux4WTLk3gvJS6LUn4JMFjZLpg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63" y="1892705"/>
            <a:ext cx="7290053" cy="4667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0768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857251"/>
            <a:ext cx="7886700" cy="994172"/>
          </a:xfrm>
        </p:spPr>
        <p:txBody>
          <a:bodyPr/>
          <a:lstStyle/>
          <a:p>
            <a:r>
              <a:rPr lang="en-US" dirty="0"/>
              <a:t>Architecture Overview – Overall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64" y="1851423"/>
            <a:ext cx="6282881" cy="4814848"/>
          </a:xfrm>
        </p:spPr>
      </p:pic>
    </p:spTree>
    <p:extLst>
      <p:ext uri="{BB962C8B-B14F-4D97-AF65-F5344CB8AC3E}">
        <p14:creationId xmlns:p14="http://schemas.microsoft.com/office/powerpoint/2010/main" val="2473577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 &amp; Responsibilities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Lindsay Davis </a:t>
            </a:r>
            <a:r>
              <a:rPr lang="en-US" dirty="0"/>
              <a:t>(P),  Cedric </a:t>
            </a:r>
            <a:r>
              <a:rPr lang="en-US" dirty="0" err="1"/>
              <a:t>Orban</a:t>
            </a:r>
            <a:r>
              <a:rPr lang="en-US" dirty="0"/>
              <a:t> (S)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PCB Design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Hardware Interface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 Estella Gong </a:t>
            </a:r>
            <a:r>
              <a:rPr lang="en-US" dirty="0"/>
              <a:t>(P), Michael Lopez-</a:t>
            </a:r>
            <a:r>
              <a:rPr lang="en-US" dirty="0" err="1"/>
              <a:t>Brau</a:t>
            </a:r>
            <a:r>
              <a:rPr lang="en-US" dirty="0"/>
              <a:t> (S)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User Interface Design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Application Integration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Michael Lopez-</a:t>
            </a:r>
            <a:r>
              <a:rPr lang="en-US" b="1" dirty="0" err="1"/>
              <a:t>Brau</a:t>
            </a:r>
            <a:r>
              <a:rPr lang="en-US" b="1" dirty="0"/>
              <a:t> </a:t>
            </a:r>
            <a:r>
              <a:rPr lang="en-US" dirty="0"/>
              <a:t>(P), Estella Gong (S)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Pre-Processing Algorithms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Deep Learning Algorithms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Cedric </a:t>
            </a:r>
            <a:r>
              <a:rPr lang="en-US" b="1" dirty="0" err="1"/>
              <a:t>Orban</a:t>
            </a:r>
            <a:r>
              <a:rPr lang="en-US" b="1" dirty="0"/>
              <a:t> </a:t>
            </a:r>
            <a:r>
              <a:rPr lang="en-US" dirty="0"/>
              <a:t>(P), Lindsay Davis (S)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FPGA Firmware Programming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Hardware Integration &amp; Communication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95190" y="940947"/>
            <a:ext cx="179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 = Primary</a:t>
            </a:r>
          </a:p>
          <a:p>
            <a:r>
              <a:rPr lang="en-US" dirty="0"/>
              <a:t>S = Secondary</a:t>
            </a:r>
          </a:p>
        </p:txBody>
      </p:sp>
    </p:spTree>
    <p:extLst>
      <p:ext uri="{BB962C8B-B14F-4D97-AF65-F5344CB8AC3E}">
        <p14:creationId xmlns:p14="http://schemas.microsoft.com/office/powerpoint/2010/main" val="14696118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467" r="27282" b="1855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664199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50112" cy="14996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Firmware: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2286000"/>
            <a:ext cx="4550112" cy="40233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Fast enough for real-time classification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 Logic usage can be further reduced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 Constraints led to minimal accuracy loss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 Severely memory bandwidth limited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049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2060">
                <a:alpha val="71000"/>
              </a:srgbClr>
            </a:gs>
            <a:gs pos="21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uble Brace 13"/>
          <p:cNvSpPr/>
          <p:nvPr/>
        </p:nvSpPr>
        <p:spPr>
          <a:xfrm rot="5400000">
            <a:off x="7048592" y="1632348"/>
            <a:ext cx="643030" cy="1907763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&amp; Test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8015282"/>
              </p:ext>
            </p:extLst>
          </p:nvPr>
        </p:nvGraphicFramePr>
        <p:xfrm>
          <a:off x="3616304" y="2465233"/>
          <a:ext cx="6370933" cy="3524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050848" y="4517568"/>
            <a:ext cx="2506962" cy="764317"/>
            <a:chOff x="3024273" y="2106902"/>
            <a:chExt cx="2506962" cy="764317"/>
          </a:xfrm>
        </p:grpSpPr>
        <p:sp>
          <p:nvSpPr>
            <p:cNvPr id="6" name="Rectangle 5"/>
            <p:cNvSpPr/>
            <p:nvPr/>
          </p:nvSpPr>
          <p:spPr>
            <a:xfrm>
              <a:off x="3024273" y="2106902"/>
              <a:ext cx="2506962" cy="76431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TextBox 6"/>
            <p:cNvSpPr txBox="1"/>
            <p:nvPr/>
          </p:nvSpPr>
          <p:spPr>
            <a:xfrm>
              <a:off x="3024273" y="2106902"/>
              <a:ext cx="2506962" cy="76431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8415" tIns="18415" rIns="18415" bIns="18415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dirty="0"/>
                <a:t>Divide &amp; Conquer</a:t>
              </a:r>
              <a:endParaRPr lang="en-US" sz="2400" kern="12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38799" y="2586653"/>
            <a:ext cx="2531059" cy="78479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0" vert="horz" wrap="square" lIns="26670" tIns="26670" rIns="26670" bIns="26670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/>
              <a:t>Consolidate</a:t>
            </a:r>
          </a:p>
        </p:txBody>
      </p:sp>
      <p:sp>
        <p:nvSpPr>
          <p:cNvPr id="11" name="Arrow: Striped Right 10"/>
          <p:cNvSpPr/>
          <p:nvPr/>
        </p:nvSpPr>
        <p:spPr>
          <a:xfrm rot="16200000">
            <a:off x="1799932" y="3641915"/>
            <a:ext cx="1008792" cy="605182"/>
          </a:xfrm>
          <a:prstGeom prst="striped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40296" y="1795123"/>
            <a:ext cx="165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Subsystem Level</a:t>
            </a:r>
          </a:p>
        </p:txBody>
      </p:sp>
    </p:spTree>
    <p:extLst>
      <p:ext uri="{BB962C8B-B14F-4D97-AF65-F5344CB8AC3E}">
        <p14:creationId xmlns:p14="http://schemas.microsoft.com/office/powerpoint/2010/main" val="21472779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Unforeseen Challenges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7941721"/>
              </p:ext>
            </p:extLst>
          </p:nvPr>
        </p:nvGraphicFramePr>
        <p:xfrm>
          <a:off x="768350" y="2286000"/>
          <a:ext cx="747342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6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6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Problem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 Transfer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PC (DB 9)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Raspberry Pi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Incompatible SPI Libraries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RPi3 Model B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RPi2</a:t>
                      </a:r>
                      <a:r>
                        <a:rPr lang="en-US" baseline="0" dirty="0">
                          <a:sym typeface="Wingdings" panose="05000000000000000000" pitchFamily="2" charset="2"/>
                        </a:rPr>
                        <a:t> Model B+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PCB Flaws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21138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dirty="0"/>
              <a:t>Financing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145235"/>
              </p:ext>
            </p:extLst>
          </p:nvPr>
        </p:nvGraphicFramePr>
        <p:xfrm>
          <a:off x="582799" y="2465157"/>
          <a:ext cx="2589278" cy="7315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294639">
                  <a:extLst>
                    <a:ext uri="{9D8B030D-6E8A-4147-A177-3AD203B41FA5}">
                      <a16:colId xmlns:a16="http://schemas.microsoft.com/office/drawing/2014/main" val="3399566744"/>
                    </a:ext>
                  </a:extLst>
                </a:gridCol>
                <a:gridCol w="1294639">
                  <a:extLst>
                    <a:ext uri="{9D8B030D-6E8A-4147-A177-3AD203B41FA5}">
                      <a16:colId xmlns:a16="http://schemas.microsoft.com/office/drawing/2014/main" val="556907691"/>
                    </a:ext>
                  </a:extLst>
                </a:gridCol>
              </a:tblGrid>
              <a:tr h="365598">
                <a:tc>
                  <a:txBody>
                    <a:bodyPr/>
                    <a:lstStyle/>
                    <a:p>
                      <a:r>
                        <a:rPr lang="en-US" dirty="0"/>
                        <a:t>Sponsor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981541"/>
                  </a:ext>
                </a:extLst>
              </a:tr>
              <a:tr h="365598">
                <a:tc>
                  <a:txBody>
                    <a:bodyPr/>
                    <a:lstStyle/>
                    <a:p>
                      <a:r>
                        <a:rPr lang="en-US" dirty="0" err="1"/>
                        <a:t>SoarTech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419346"/>
                  </a:ext>
                </a:extLst>
              </a:tr>
            </a:tbl>
          </a:graphicData>
        </a:graphic>
      </p:graphicFrame>
      <p:pic>
        <p:nvPicPr>
          <p:cNvPr id="1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41" y="3682198"/>
            <a:ext cx="1675993" cy="114797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748773"/>
              </p:ext>
            </p:extLst>
          </p:nvPr>
        </p:nvGraphicFramePr>
        <p:xfrm>
          <a:off x="4513007" y="1863424"/>
          <a:ext cx="3610406" cy="3332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12836">
                  <a:extLst>
                    <a:ext uri="{9D8B030D-6E8A-4147-A177-3AD203B41FA5}">
                      <a16:colId xmlns:a16="http://schemas.microsoft.com/office/drawing/2014/main" val="4017673542"/>
                    </a:ext>
                  </a:extLst>
                </a:gridCol>
                <a:gridCol w="1197570">
                  <a:extLst>
                    <a:ext uri="{9D8B030D-6E8A-4147-A177-3AD203B41FA5}">
                      <a16:colId xmlns:a16="http://schemas.microsoft.com/office/drawing/2014/main" val="9129646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476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Development</a:t>
                      </a:r>
                      <a:r>
                        <a:rPr lang="en-US" baseline="0" dirty="0"/>
                        <a:t> Board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$35.23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149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PCB</a:t>
                      </a:r>
                      <a:r>
                        <a:rPr lang="en-US" baseline="0" dirty="0"/>
                        <a:t> Components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$99.71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517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PCB</a:t>
                      </a:r>
                      <a:r>
                        <a:rPr lang="en-US" baseline="0" dirty="0"/>
                        <a:t> Manufacturing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$100.93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048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PCB</a:t>
                      </a:r>
                      <a:r>
                        <a:rPr lang="en-US" baseline="0" dirty="0"/>
                        <a:t> Assembly/Shipping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488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Raspberry</a:t>
                      </a:r>
                      <a:r>
                        <a:rPr lang="en-US" baseline="0" dirty="0"/>
                        <a:t> Pi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360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Peripherals/Accessories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$52.64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839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Administrative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713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$393.49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381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77491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So much!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Group 3</a:t>
            </a:r>
          </a:p>
        </p:txBody>
      </p:sp>
    </p:spTree>
    <p:extLst>
      <p:ext uri="{BB962C8B-B14F-4D97-AF65-F5344CB8AC3E}">
        <p14:creationId xmlns:p14="http://schemas.microsoft.com/office/powerpoint/2010/main" val="650060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SYSTEM Block Diagram</a:t>
            </a:r>
          </a:p>
        </p:txBody>
      </p:sp>
      <p:pic>
        <p:nvPicPr>
          <p:cNvPr id="1026" name="Picture 2" descr="https://lh6.googleusercontent.com/rg_YYx02O3hVTjnxCtYGSIAhxwKmdpZrWECAp6UVFhO3hvgkJOSDaJHbBbeo0P-d2B31nhjxRhxTUDXRZ8pzH--_ItbWWJns9wR2hrfDI1j4azzN_-hfjlfNtILrMj0q9_RPVX6sSxQ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01" y="1983166"/>
            <a:ext cx="7362395" cy="452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25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7250225"/>
              </p:ext>
            </p:extLst>
          </p:nvPr>
        </p:nvGraphicFramePr>
        <p:xfrm>
          <a:off x="394651" y="1675419"/>
          <a:ext cx="8376047" cy="4113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8770698" y="5723751"/>
            <a:ext cx="26000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chemeClr val="bg1">
                    <a:lumMod val="95000"/>
                  </a:schemeClr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274248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 Design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Estella Gong, </a:t>
            </a:r>
            <a:r>
              <a:rPr lang="en-US" dirty="0" err="1"/>
              <a:t>CpE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736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Overview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872795023"/>
              </p:ext>
            </p:extLst>
          </p:nvPr>
        </p:nvGraphicFramePr>
        <p:xfrm>
          <a:off x="554539" y="2040030"/>
          <a:ext cx="7905135" cy="3989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681809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ontrol xmlns="http://schemas.microsoft.com/VisualStudio/2011/storyboarding/control">
  <Id Name="System.Storyboarding.Icons.User" Revision="1" Stencil="System.Storyboarding.Icons" StencilVersion="0.1"/>
</Control>
</file>

<file path=customXml/itemProps1.xml><?xml version="1.0" encoding="utf-8"?>
<ds:datastoreItem xmlns:ds="http://schemas.openxmlformats.org/officeDocument/2006/customXml" ds:itemID="{B93DCA39-96A7-4F62-BB05-9AA78376FD8A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1265</Words>
  <Application>Microsoft Office PowerPoint</Application>
  <PresentationFormat>On-screen Show (4:3)</PresentationFormat>
  <Paragraphs>418</Paragraphs>
  <Slides>54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Arial</vt:lpstr>
      <vt:lpstr>Calibri</vt:lpstr>
      <vt:lpstr>Calibri Light</vt:lpstr>
      <vt:lpstr>Franklin Gothic Medium</vt:lpstr>
      <vt:lpstr>Tw Cen MT</vt:lpstr>
      <vt:lpstr>Tw Cen MT Condensed</vt:lpstr>
      <vt:lpstr>Wingdings</vt:lpstr>
      <vt:lpstr>Wingdings 3</vt:lpstr>
      <vt:lpstr>Integral</vt:lpstr>
      <vt:lpstr>Group 3: DeepGate</vt:lpstr>
      <vt:lpstr>Motivation:  FPGA + Deep Learning </vt:lpstr>
      <vt:lpstr>PowerPoint Presentation</vt:lpstr>
      <vt:lpstr>Goals and Objectives</vt:lpstr>
      <vt:lpstr>Roles &amp; Responsibilities</vt:lpstr>
      <vt:lpstr>SYSTEM Block Diagram</vt:lpstr>
      <vt:lpstr>Approach</vt:lpstr>
      <vt:lpstr>User Interface Design</vt:lpstr>
      <vt:lpstr>Application: Overview</vt:lpstr>
      <vt:lpstr>Application: Development</vt:lpstr>
      <vt:lpstr>Raspberry Pi</vt:lpstr>
      <vt:lpstr>User Interface: Functionality</vt:lpstr>
      <vt:lpstr>Graphical User Interface: System Mapping</vt:lpstr>
      <vt:lpstr>GUI: Features WalkThrough</vt:lpstr>
      <vt:lpstr>GUI: Features WalkThrough</vt:lpstr>
      <vt:lpstr>GUI: Features WalkThrough</vt:lpstr>
      <vt:lpstr>GUI: Features WalkThrough</vt:lpstr>
      <vt:lpstr>GUI: Features WalkThrough</vt:lpstr>
      <vt:lpstr>GUI: Features WalkThrough</vt:lpstr>
      <vt:lpstr>GUI: Features WalkThrough</vt:lpstr>
      <vt:lpstr>GUI: Features WalkThrough</vt:lpstr>
      <vt:lpstr>Deep Learning</vt:lpstr>
      <vt:lpstr>Algorithm Design Choice</vt:lpstr>
      <vt:lpstr>Initialization</vt:lpstr>
      <vt:lpstr>Network Architecture – Overview</vt:lpstr>
      <vt:lpstr>Network Architecture</vt:lpstr>
      <vt:lpstr>Network Constraints</vt:lpstr>
      <vt:lpstr>Information Pipeline and processing</vt:lpstr>
      <vt:lpstr>PCB Design</vt:lpstr>
      <vt:lpstr>PCB Design - overview  </vt:lpstr>
      <vt:lpstr>Component Table</vt:lpstr>
      <vt:lpstr>FPGA PROGRAMMING CHIP </vt:lpstr>
      <vt:lpstr>JTAG </vt:lpstr>
      <vt:lpstr>SDRAM Choice</vt:lpstr>
      <vt:lpstr>Microphone Choice </vt:lpstr>
      <vt:lpstr>Board Layout Design</vt:lpstr>
      <vt:lpstr>Board Layout</vt:lpstr>
      <vt:lpstr>Schematic Page one</vt:lpstr>
      <vt:lpstr>Schematic Page Two</vt:lpstr>
      <vt:lpstr>Power - Overview </vt:lpstr>
      <vt:lpstr>Power</vt:lpstr>
      <vt:lpstr>LED Bank</vt:lpstr>
      <vt:lpstr>FPGA Implementation</vt:lpstr>
      <vt:lpstr>FPGA Selection</vt:lpstr>
      <vt:lpstr>Firmware: constraints</vt:lpstr>
      <vt:lpstr>Firmware: features</vt:lpstr>
      <vt:lpstr>Performance Metrics I</vt:lpstr>
      <vt:lpstr>Performance Metrics II</vt:lpstr>
      <vt:lpstr>Architecture Overview – Overall</vt:lpstr>
      <vt:lpstr>Firmware: Analysis</vt:lpstr>
      <vt:lpstr>Integration &amp; Test</vt:lpstr>
      <vt:lpstr>Unforeseen Challenges</vt:lpstr>
      <vt:lpstr>Financing</vt:lpstr>
      <vt:lpstr>Thank you So much!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2016-08-19T11:59:58Z</dcterms:created>
  <dcterms:modified xsi:type="dcterms:W3CDTF">2017-04-17T16:57:56Z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